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82" r:id="rId5"/>
    <p:sldId id="256" r:id="rId6"/>
    <p:sldId id="281" r:id="rId7"/>
    <p:sldId id="285" r:id="rId8"/>
    <p:sldId id="274" r:id="rId9"/>
    <p:sldId id="275" r:id="rId10"/>
    <p:sldId id="278" r:id="rId11"/>
    <p:sldId id="279" r:id="rId12"/>
    <p:sldId id="280" r:id="rId13"/>
    <p:sldId id="269" r:id="rId14"/>
    <p:sldId id="270" r:id="rId15"/>
    <p:sldId id="276" r:id="rId16"/>
    <p:sldId id="277" r:id="rId17"/>
    <p:sldId id="263" r:id="rId18"/>
    <p:sldId id="265" r:id="rId19"/>
    <p:sldId id="261" r:id="rId20"/>
    <p:sldId id="286" r:id="rId21"/>
    <p:sldId id="287" r:id="rId22"/>
    <p:sldId id="258" r:id="rId23"/>
    <p:sldId id="257" r:id="rId24"/>
    <p:sldId id="283" r:id="rId25"/>
    <p:sldId id="267"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A1FF"/>
    <a:srgbClr val="A7FF00"/>
    <a:srgbClr val="000644"/>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48B405-CD5E-4304-B1E9-55278621D78B}" v="13" dt="2021-12-14T15:37:07.691"/>
    <p1510:client id="{FF326568-4149-4880-9B63-A7DC602F24E3}" v="28" dt="2021-12-16T06:56:20.229"/>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hiel Huizer" userId="S::m.huizer@yuverta.nl::0b4bf857-8aca-4d56-ad29-a5ba2f061b68" providerId="AD" clId="Web-{FF326568-4149-4880-9B63-A7DC602F24E3}"/>
    <pc:docChg chg="modSld sldOrd">
      <pc:chgData name="Machiel Huizer" userId="S::m.huizer@yuverta.nl::0b4bf857-8aca-4d56-ad29-a5ba2f061b68" providerId="AD" clId="Web-{FF326568-4149-4880-9B63-A7DC602F24E3}" dt="2021-12-16T06:56:20.229" v="20" actId="20577"/>
      <pc:docMkLst>
        <pc:docMk/>
      </pc:docMkLst>
      <pc:sldChg chg="modSp">
        <pc:chgData name="Machiel Huizer" userId="S::m.huizer@yuverta.nl::0b4bf857-8aca-4d56-ad29-a5ba2f061b68" providerId="AD" clId="Web-{FF326568-4149-4880-9B63-A7DC602F24E3}" dt="2021-12-16T06:56:20.229" v="20" actId="20577"/>
        <pc:sldMkLst>
          <pc:docMk/>
          <pc:sldMk cId="407299182" sldId="281"/>
        </pc:sldMkLst>
        <pc:spChg chg="mod">
          <ac:chgData name="Machiel Huizer" userId="S::m.huizer@yuverta.nl::0b4bf857-8aca-4d56-ad29-a5ba2f061b68" providerId="AD" clId="Web-{FF326568-4149-4880-9B63-A7DC602F24E3}" dt="2021-12-16T06:56:20.229" v="20" actId="20577"/>
          <ac:spMkLst>
            <pc:docMk/>
            <pc:sldMk cId="407299182" sldId="281"/>
            <ac:spMk id="4" creationId="{954F2AC3-D80A-4D3F-86C8-FC57A93D4CFC}"/>
          </ac:spMkLst>
        </pc:spChg>
      </pc:sldChg>
      <pc:sldChg chg="modSp ord">
        <pc:chgData name="Machiel Huizer" userId="S::m.huizer@yuverta.nl::0b4bf857-8aca-4d56-ad29-a5ba2f061b68" providerId="AD" clId="Web-{FF326568-4149-4880-9B63-A7DC602F24E3}" dt="2021-12-16T06:54:30.754" v="6" actId="20577"/>
        <pc:sldMkLst>
          <pc:docMk/>
          <pc:sldMk cId="724771964" sldId="282"/>
        </pc:sldMkLst>
        <pc:spChg chg="mod">
          <ac:chgData name="Machiel Huizer" userId="S::m.huizer@yuverta.nl::0b4bf857-8aca-4d56-ad29-a5ba2f061b68" providerId="AD" clId="Web-{FF326568-4149-4880-9B63-A7DC602F24E3}" dt="2021-12-16T06:54:30.754" v="6" actId="20577"/>
          <ac:spMkLst>
            <pc:docMk/>
            <pc:sldMk cId="724771964" sldId="282"/>
            <ac:spMk id="4" creationId="{7E256807-68E5-45A0-8DD0-5696A7E4E94A}"/>
          </ac:spMkLst>
        </pc:spChg>
      </pc:sldChg>
    </pc:docChg>
  </pc:docChgLst>
  <pc:docChgLst>
    <pc:chgData name="Tim Lagas" userId="dc19a49f-3731-4ec5-b698-cc42c7c8f0e3" providerId="ADAL" clId="{2148B405-CD5E-4304-B1E9-55278621D78B}"/>
    <pc:docChg chg="undo custSel addSld delSld modSld sldOrd">
      <pc:chgData name="Tim Lagas" userId="dc19a49f-3731-4ec5-b698-cc42c7c8f0e3" providerId="ADAL" clId="{2148B405-CD5E-4304-B1E9-55278621D78B}" dt="2021-12-14T15:37:34.889" v="500" actId="20577"/>
      <pc:docMkLst>
        <pc:docMk/>
      </pc:docMkLst>
      <pc:sldChg chg="addSp delSp modSp mod">
        <pc:chgData name="Tim Lagas" userId="dc19a49f-3731-4ec5-b698-cc42c7c8f0e3" providerId="ADAL" clId="{2148B405-CD5E-4304-B1E9-55278621D78B}" dt="2021-12-14T15:37:07.691" v="489" actId="14100"/>
        <pc:sldMkLst>
          <pc:docMk/>
          <pc:sldMk cId="1914404811" sldId="256"/>
        </pc:sldMkLst>
        <pc:spChg chg="mod">
          <ac:chgData name="Tim Lagas" userId="dc19a49f-3731-4ec5-b698-cc42c7c8f0e3" providerId="ADAL" clId="{2148B405-CD5E-4304-B1E9-55278621D78B}" dt="2021-12-14T15:36:34.266" v="485" actId="207"/>
          <ac:spMkLst>
            <pc:docMk/>
            <pc:sldMk cId="1914404811" sldId="256"/>
            <ac:spMk id="3" creationId="{36E52DB6-5EDD-4D91-93B8-C974B9FCF5E0}"/>
          </ac:spMkLst>
        </pc:spChg>
        <pc:picChg chg="add mod">
          <ac:chgData name="Tim Lagas" userId="dc19a49f-3731-4ec5-b698-cc42c7c8f0e3" providerId="ADAL" clId="{2148B405-CD5E-4304-B1E9-55278621D78B}" dt="2021-12-14T15:37:07.691" v="489" actId="14100"/>
          <ac:picMkLst>
            <pc:docMk/>
            <pc:sldMk cId="1914404811" sldId="256"/>
            <ac:picMk id="1026" creationId="{F92BCD03-E85A-4115-9EAA-797EE1112FF4}"/>
          </ac:picMkLst>
        </pc:picChg>
        <pc:picChg chg="del">
          <ac:chgData name="Tim Lagas" userId="dc19a49f-3731-4ec5-b698-cc42c7c8f0e3" providerId="ADAL" clId="{2148B405-CD5E-4304-B1E9-55278621D78B}" dt="2021-12-14T15:37:00.006" v="486" actId="478"/>
          <ac:picMkLst>
            <pc:docMk/>
            <pc:sldMk cId="1914404811" sldId="256"/>
            <ac:picMk id="6146" creationId="{8048F780-7D53-4AEE-9853-651BCE1AE05A}"/>
          </ac:picMkLst>
        </pc:picChg>
      </pc:sldChg>
      <pc:sldChg chg="add">
        <pc:chgData name="Tim Lagas" userId="dc19a49f-3731-4ec5-b698-cc42c7c8f0e3" providerId="ADAL" clId="{2148B405-CD5E-4304-B1E9-55278621D78B}" dt="2021-12-14T15:22:54.029" v="55"/>
        <pc:sldMkLst>
          <pc:docMk/>
          <pc:sldMk cId="2037268293" sldId="257"/>
        </pc:sldMkLst>
      </pc:sldChg>
      <pc:sldChg chg="add">
        <pc:chgData name="Tim Lagas" userId="dc19a49f-3731-4ec5-b698-cc42c7c8f0e3" providerId="ADAL" clId="{2148B405-CD5E-4304-B1E9-55278621D78B}" dt="2021-12-14T15:22:43.519" v="54"/>
        <pc:sldMkLst>
          <pc:docMk/>
          <pc:sldMk cId="326918680" sldId="258"/>
        </pc:sldMkLst>
      </pc:sldChg>
      <pc:sldChg chg="del">
        <pc:chgData name="Tim Lagas" userId="dc19a49f-3731-4ec5-b698-cc42c7c8f0e3" providerId="ADAL" clId="{2148B405-CD5E-4304-B1E9-55278621D78B}" dt="2021-12-14T15:17:39.970" v="16" actId="47"/>
        <pc:sldMkLst>
          <pc:docMk/>
          <pc:sldMk cId="1672868614" sldId="259"/>
        </pc:sldMkLst>
      </pc:sldChg>
      <pc:sldChg chg="del">
        <pc:chgData name="Tim Lagas" userId="dc19a49f-3731-4ec5-b698-cc42c7c8f0e3" providerId="ADAL" clId="{2148B405-CD5E-4304-B1E9-55278621D78B}" dt="2021-12-14T15:17:33.634" v="15" actId="47"/>
        <pc:sldMkLst>
          <pc:docMk/>
          <pc:sldMk cId="2944146570" sldId="260"/>
        </pc:sldMkLst>
      </pc:sldChg>
      <pc:sldChg chg="addSp delSp modSp add mod delAnim modAnim">
        <pc:chgData name="Tim Lagas" userId="dc19a49f-3731-4ec5-b698-cc42c7c8f0e3" providerId="ADAL" clId="{2148B405-CD5E-4304-B1E9-55278621D78B}" dt="2021-12-14T15:26:36.279" v="70" actId="14100"/>
        <pc:sldMkLst>
          <pc:docMk/>
          <pc:sldMk cId="684396222" sldId="261"/>
        </pc:sldMkLst>
        <pc:spChg chg="mod">
          <ac:chgData name="Tim Lagas" userId="dc19a49f-3731-4ec5-b698-cc42c7c8f0e3" providerId="ADAL" clId="{2148B405-CD5E-4304-B1E9-55278621D78B}" dt="2021-12-14T15:25:45.414" v="65"/>
          <ac:spMkLst>
            <pc:docMk/>
            <pc:sldMk cId="684396222" sldId="261"/>
            <ac:spMk id="2" creationId="{FD87A967-1721-4C42-B0E6-B3AD29DA77DB}"/>
          </ac:spMkLst>
        </pc:spChg>
        <pc:picChg chg="add mod">
          <ac:chgData name="Tim Lagas" userId="dc19a49f-3731-4ec5-b698-cc42c7c8f0e3" providerId="ADAL" clId="{2148B405-CD5E-4304-B1E9-55278621D78B}" dt="2021-12-14T15:26:36.279" v="70" actId="14100"/>
          <ac:picMkLst>
            <pc:docMk/>
            <pc:sldMk cId="684396222" sldId="261"/>
            <ac:picMk id="3" creationId="{0FFADBC3-4F7B-4657-B123-E3DCB98CCB36}"/>
          </ac:picMkLst>
        </pc:picChg>
        <pc:picChg chg="del">
          <ac:chgData name="Tim Lagas" userId="dc19a49f-3731-4ec5-b698-cc42c7c8f0e3" providerId="ADAL" clId="{2148B405-CD5E-4304-B1E9-55278621D78B}" dt="2021-12-14T15:26:18.969" v="67" actId="478"/>
          <ac:picMkLst>
            <pc:docMk/>
            <pc:sldMk cId="684396222" sldId="261"/>
            <ac:picMk id="6" creationId="{8C076CB1-2AED-43CC-B64D-4548FFD88AFA}"/>
          </ac:picMkLst>
        </pc:picChg>
      </pc:sldChg>
      <pc:sldChg chg="del">
        <pc:chgData name="Tim Lagas" userId="dc19a49f-3731-4ec5-b698-cc42c7c8f0e3" providerId="ADAL" clId="{2148B405-CD5E-4304-B1E9-55278621D78B}" dt="2021-12-14T15:18:17.757" v="18" actId="47"/>
        <pc:sldMkLst>
          <pc:docMk/>
          <pc:sldMk cId="1888990910" sldId="261"/>
        </pc:sldMkLst>
      </pc:sldChg>
      <pc:sldChg chg="del">
        <pc:chgData name="Tim Lagas" userId="dc19a49f-3731-4ec5-b698-cc42c7c8f0e3" providerId="ADAL" clId="{2148B405-CD5E-4304-B1E9-55278621D78B}" dt="2021-12-14T15:18:49.207" v="21" actId="47"/>
        <pc:sldMkLst>
          <pc:docMk/>
          <pc:sldMk cId="3621104319" sldId="262"/>
        </pc:sldMkLst>
      </pc:sldChg>
      <pc:sldChg chg="del">
        <pc:chgData name="Tim Lagas" userId="dc19a49f-3731-4ec5-b698-cc42c7c8f0e3" providerId="ADAL" clId="{2148B405-CD5E-4304-B1E9-55278621D78B}" dt="2021-12-14T15:18:36.265" v="19" actId="47"/>
        <pc:sldMkLst>
          <pc:docMk/>
          <pc:sldMk cId="3885311067" sldId="264"/>
        </pc:sldMkLst>
      </pc:sldChg>
      <pc:sldChg chg="del">
        <pc:chgData name="Tim Lagas" userId="dc19a49f-3731-4ec5-b698-cc42c7c8f0e3" providerId="ADAL" clId="{2148B405-CD5E-4304-B1E9-55278621D78B}" dt="2021-12-14T15:18:42.570" v="20" actId="47"/>
        <pc:sldMkLst>
          <pc:docMk/>
          <pc:sldMk cId="1010779260" sldId="266"/>
        </pc:sldMkLst>
      </pc:sldChg>
      <pc:sldChg chg="del">
        <pc:chgData name="Tim Lagas" userId="dc19a49f-3731-4ec5-b698-cc42c7c8f0e3" providerId="ADAL" clId="{2148B405-CD5E-4304-B1E9-55278621D78B}" dt="2021-12-14T15:16:32.766" v="1" actId="47"/>
        <pc:sldMkLst>
          <pc:docMk/>
          <pc:sldMk cId="3210191639" sldId="268"/>
        </pc:sldMkLst>
      </pc:sldChg>
      <pc:sldChg chg="del">
        <pc:chgData name="Tim Lagas" userId="dc19a49f-3731-4ec5-b698-cc42c7c8f0e3" providerId="ADAL" clId="{2148B405-CD5E-4304-B1E9-55278621D78B}" dt="2021-12-14T15:18:55.182" v="22" actId="47"/>
        <pc:sldMkLst>
          <pc:docMk/>
          <pc:sldMk cId="553754692" sldId="271"/>
        </pc:sldMkLst>
      </pc:sldChg>
      <pc:sldChg chg="del">
        <pc:chgData name="Tim Lagas" userId="dc19a49f-3731-4ec5-b698-cc42c7c8f0e3" providerId="ADAL" clId="{2148B405-CD5E-4304-B1E9-55278621D78B}" dt="2021-12-14T15:18:14.119" v="17" actId="47"/>
        <pc:sldMkLst>
          <pc:docMk/>
          <pc:sldMk cId="959834034" sldId="272"/>
        </pc:sldMkLst>
      </pc:sldChg>
      <pc:sldChg chg="del">
        <pc:chgData name="Tim Lagas" userId="dc19a49f-3731-4ec5-b698-cc42c7c8f0e3" providerId="ADAL" clId="{2148B405-CD5E-4304-B1E9-55278621D78B}" dt="2021-12-14T15:16:30.554" v="0" actId="47"/>
        <pc:sldMkLst>
          <pc:docMk/>
          <pc:sldMk cId="3408576873" sldId="273"/>
        </pc:sldMkLst>
      </pc:sldChg>
      <pc:sldChg chg="modSp mod">
        <pc:chgData name="Tim Lagas" userId="dc19a49f-3731-4ec5-b698-cc42c7c8f0e3" providerId="ADAL" clId="{2148B405-CD5E-4304-B1E9-55278621D78B}" dt="2021-12-14T15:37:34.889" v="500" actId="20577"/>
        <pc:sldMkLst>
          <pc:docMk/>
          <pc:sldMk cId="42182551" sldId="274"/>
        </pc:sldMkLst>
        <pc:spChg chg="mod">
          <ac:chgData name="Tim Lagas" userId="dc19a49f-3731-4ec5-b698-cc42c7c8f0e3" providerId="ADAL" clId="{2148B405-CD5E-4304-B1E9-55278621D78B}" dt="2021-12-14T15:37:34.889" v="500" actId="20577"/>
          <ac:spMkLst>
            <pc:docMk/>
            <pc:sldMk cId="42182551" sldId="274"/>
            <ac:spMk id="7" creationId="{0BD7423A-130D-4632-B8F6-34291E98D5E0}"/>
          </ac:spMkLst>
        </pc:spChg>
      </pc:sldChg>
      <pc:sldChg chg="modSp mod">
        <pc:chgData name="Tim Lagas" userId="dc19a49f-3731-4ec5-b698-cc42c7c8f0e3" providerId="ADAL" clId="{2148B405-CD5E-4304-B1E9-55278621D78B}" dt="2021-12-14T15:35:36.490" v="444" actId="20577"/>
        <pc:sldMkLst>
          <pc:docMk/>
          <pc:sldMk cId="407299182" sldId="281"/>
        </pc:sldMkLst>
        <pc:spChg chg="mod">
          <ac:chgData name="Tim Lagas" userId="dc19a49f-3731-4ec5-b698-cc42c7c8f0e3" providerId="ADAL" clId="{2148B405-CD5E-4304-B1E9-55278621D78B}" dt="2021-12-14T15:35:36.490" v="444" actId="20577"/>
          <ac:spMkLst>
            <pc:docMk/>
            <pc:sldMk cId="407299182" sldId="281"/>
            <ac:spMk id="4" creationId="{954F2AC3-D80A-4D3F-86C8-FC57A93D4CFC}"/>
          </ac:spMkLst>
        </pc:spChg>
      </pc:sldChg>
      <pc:sldChg chg="modSp mod">
        <pc:chgData name="Tim Lagas" userId="dc19a49f-3731-4ec5-b698-cc42c7c8f0e3" providerId="ADAL" clId="{2148B405-CD5E-4304-B1E9-55278621D78B}" dt="2021-12-14T15:34:03.837" v="327" actId="207"/>
        <pc:sldMkLst>
          <pc:docMk/>
          <pc:sldMk cId="724771964" sldId="282"/>
        </pc:sldMkLst>
        <pc:spChg chg="mod">
          <ac:chgData name="Tim Lagas" userId="dc19a49f-3731-4ec5-b698-cc42c7c8f0e3" providerId="ADAL" clId="{2148B405-CD5E-4304-B1E9-55278621D78B}" dt="2021-12-14T15:33:30.018" v="301" actId="20577"/>
          <ac:spMkLst>
            <pc:docMk/>
            <pc:sldMk cId="724771964" sldId="282"/>
            <ac:spMk id="4" creationId="{7E256807-68E5-45A0-8DD0-5696A7E4E94A}"/>
          </ac:spMkLst>
        </pc:spChg>
        <pc:spChg chg="mod">
          <ac:chgData name="Tim Lagas" userId="dc19a49f-3731-4ec5-b698-cc42c7c8f0e3" providerId="ADAL" clId="{2148B405-CD5E-4304-B1E9-55278621D78B}" dt="2021-12-14T15:33:42.446" v="321" actId="20577"/>
          <ac:spMkLst>
            <pc:docMk/>
            <pc:sldMk cId="724771964" sldId="282"/>
            <ac:spMk id="6" creationId="{81B96BA2-902A-4078-8942-E8A2417A9A29}"/>
          </ac:spMkLst>
        </pc:spChg>
        <pc:graphicFrameChg chg="mod modGraphic">
          <ac:chgData name="Tim Lagas" userId="dc19a49f-3731-4ec5-b698-cc42c7c8f0e3" providerId="ADAL" clId="{2148B405-CD5E-4304-B1E9-55278621D78B}" dt="2021-12-14T15:34:03.837" v="327" actId="207"/>
          <ac:graphicFrameMkLst>
            <pc:docMk/>
            <pc:sldMk cId="724771964" sldId="282"/>
            <ac:graphicFrameMk id="7" creationId="{E301E4D4-09EB-42FE-AC70-36D3DFBAE62B}"/>
          </ac:graphicFrameMkLst>
        </pc:graphicFrameChg>
      </pc:sldChg>
      <pc:sldChg chg="addSp modSp new mod ord">
        <pc:chgData name="Tim Lagas" userId="dc19a49f-3731-4ec5-b698-cc42c7c8f0e3" providerId="ADAL" clId="{2148B405-CD5E-4304-B1E9-55278621D78B}" dt="2021-12-14T15:32:46.264" v="228"/>
        <pc:sldMkLst>
          <pc:docMk/>
          <pc:sldMk cId="1833406107" sldId="283"/>
        </pc:sldMkLst>
        <pc:spChg chg="mod">
          <ac:chgData name="Tim Lagas" userId="dc19a49f-3731-4ec5-b698-cc42c7c8f0e3" providerId="ADAL" clId="{2148B405-CD5E-4304-B1E9-55278621D78B}" dt="2021-12-14T15:19:09.080" v="37" actId="20577"/>
          <ac:spMkLst>
            <pc:docMk/>
            <pc:sldMk cId="1833406107" sldId="283"/>
            <ac:spMk id="2" creationId="{B96F9E1A-0A83-4D15-AE11-869CD5547959}"/>
          </ac:spMkLst>
        </pc:spChg>
        <pc:spChg chg="add mod">
          <ac:chgData name="Tim Lagas" userId="dc19a49f-3731-4ec5-b698-cc42c7c8f0e3" providerId="ADAL" clId="{2148B405-CD5E-4304-B1E9-55278621D78B}" dt="2021-12-14T15:30:35.521" v="188" actId="20577"/>
          <ac:spMkLst>
            <pc:docMk/>
            <pc:sldMk cId="1833406107" sldId="283"/>
            <ac:spMk id="3" creationId="{DA979A94-C80D-4D4A-9935-19F5312EF653}"/>
          </ac:spMkLst>
        </pc:spChg>
      </pc:sldChg>
      <pc:sldChg chg="modSp add mod ord setBg">
        <pc:chgData name="Tim Lagas" userId="dc19a49f-3731-4ec5-b698-cc42c7c8f0e3" providerId="ADAL" clId="{2148B405-CD5E-4304-B1E9-55278621D78B}" dt="2021-12-14T15:22:19.242" v="53" actId="207"/>
        <pc:sldMkLst>
          <pc:docMk/>
          <pc:sldMk cId="1297315475" sldId="285"/>
        </pc:sldMkLst>
        <pc:spChg chg="mod">
          <ac:chgData name="Tim Lagas" userId="dc19a49f-3731-4ec5-b698-cc42c7c8f0e3" providerId="ADAL" clId="{2148B405-CD5E-4304-B1E9-55278621D78B}" dt="2021-12-14T15:22:19.242" v="53" actId="207"/>
          <ac:spMkLst>
            <pc:docMk/>
            <pc:sldMk cId="1297315475" sldId="285"/>
            <ac:spMk id="19" creationId="{00000000-0000-0000-0000-000000000000}"/>
          </ac:spMkLst>
        </pc:spChg>
      </pc:sldChg>
      <pc:sldChg chg="addSp delSp modSp add mod delAnim modAnim">
        <pc:chgData name="Tim Lagas" userId="dc19a49f-3731-4ec5-b698-cc42c7c8f0e3" providerId="ADAL" clId="{2148B405-CD5E-4304-B1E9-55278621D78B}" dt="2021-12-14T15:25:47.467" v="66"/>
        <pc:sldMkLst>
          <pc:docMk/>
          <pc:sldMk cId="3826096335" sldId="286"/>
        </pc:sldMkLst>
        <pc:spChg chg="mod">
          <ac:chgData name="Tim Lagas" userId="dc19a49f-3731-4ec5-b698-cc42c7c8f0e3" providerId="ADAL" clId="{2148B405-CD5E-4304-B1E9-55278621D78B}" dt="2021-12-14T15:25:47.467" v="66"/>
          <ac:spMkLst>
            <pc:docMk/>
            <pc:sldMk cId="3826096335" sldId="286"/>
            <ac:spMk id="2" creationId="{FD87A967-1721-4C42-B0E6-B3AD29DA77DB}"/>
          </ac:spMkLst>
        </pc:spChg>
        <pc:picChg chg="add mod">
          <ac:chgData name="Tim Lagas" userId="dc19a49f-3731-4ec5-b698-cc42c7c8f0e3" providerId="ADAL" clId="{2148B405-CD5E-4304-B1E9-55278621D78B}" dt="2021-12-14T15:24:37.560" v="61" actId="14100"/>
          <ac:picMkLst>
            <pc:docMk/>
            <pc:sldMk cId="3826096335" sldId="286"/>
            <ac:picMk id="3" creationId="{AAF3D921-AD89-4A88-84E0-38B72D566BD2}"/>
          </ac:picMkLst>
        </pc:picChg>
        <pc:picChg chg="del">
          <ac:chgData name="Tim Lagas" userId="dc19a49f-3731-4ec5-b698-cc42c7c8f0e3" providerId="ADAL" clId="{2148B405-CD5E-4304-B1E9-55278621D78B}" dt="2021-12-14T15:24:17.805" v="58" actId="478"/>
          <ac:picMkLst>
            <pc:docMk/>
            <pc:sldMk cId="3826096335" sldId="286"/>
            <ac:picMk id="6" creationId="{8C076CB1-2AED-43CC-B64D-4548FFD88AFA}"/>
          </ac:picMkLst>
        </pc:picChg>
      </pc:sldChg>
      <pc:sldChg chg="modSp add mod">
        <pc:chgData name="Tim Lagas" userId="dc19a49f-3731-4ec5-b698-cc42c7c8f0e3" providerId="ADAL" clId="{2148B405-CD5E-4304-B1E9-55278621D78B}" dt="2021-12-14T15:32:38.526" v="226" actId="113"/>
        <pc:sldMkLst>
          <pc:docMk/>
          <pc:sldMk cId="3871852992" sldId="287"/>
        </pc:sldMkLst>
        <pc:spChg chg="mod">
          <ac:chgData name="Tim Lagas" userId="dc19a49f-3731-4ec5-b698-cc42c7c8f0e3" providerId="ADAL" clId="{2148B405-CD5E-4304-B1E9-55278621D78B}" dt="2021-12-14T15:32:38.526" v="226" actId="113"/>
          <ac:spMkLst>
            <pc:docMk/>
            <pc:sldMk cId="3871852992" sldId="287"/>
            <ac:spMk id="3" creationId="{DA979A94-C80D-4D4A-9935-19F5312EF65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15-12-2021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15-12-2021</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15-12-2021</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15-12-2021</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F2A87C5-006E-460A-978A-3D7B1DC14448}" type="datetimeFigureOut">
              <a:rPr lang="nl-NL" smtClean="0"/>
              <a:t>15-12-2021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0AF8651-8548-4ACF-AD63-12724B3B98D7}" type="slidenum">
              <a:rPr lang="nl-NL" smtClean="0"/>
              <a:t>‹#›</a:t>
            </a:fld>
            <a:endParaRPr lang="nl-NL"/>
          </a:p>
        </p:txBody>
      </p:sp>
    </p:spTree>
    <p:extLst>
      <p:ext uri="{BB962C8B-B14F-4D97-AF65-F5344CB8AC3E}">
        <p14:creationId xmlns:p14="http://schemas.microsoft.com/office/powerpoint/2010/main" val="4214276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15-12-2021</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ideo" Target="https://www.youtube.com/embed/eXvBjCO19QY?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video" Target="https://www.youtube.com/embed/gMpAPmsql3s?feature=oembe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ebcrafter.nl/branding-gids/#Nieuwe_definitie_van_brand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ebcrafter.nl/branding-gids/#Nieuwe_definitie_van_brand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dUhM-zRmrIs?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3200" b="1">
                <a:solidFill>
                  <a:srgbClr val="B8A1FF"/>
                </a:solidFill>
                <a:latin typeface="Arial"/>
                <a:cs typeface="Arial"/>
              </a:rPr>
              <a:t>Les 5 - </a:t>
            </a:r>
            <a:r>
              <a:rPr lang="nl-NL" sz="3200" b="1" err="1">
                <a:solidFill>
                  <a:srgbClr val="B8A1FF"/>
                </a:solidFill>
                <a:latin typeface="Arial"/>
                <a:cs typeface="Arial"/>
              </a:rPr>
              <a:t>Concepting</a:t>
            </a:r>
            <a:r>
              <a:rPr lang="nl-NL" sz="3200" b="1">
                <a:solidFill>
                  <a:srgbClr val="B8A1FF"/>
                </a:solidFill>
                <a:latin typeface="Arial"/>
                <a:cs typeface="Arial"/>
              </a:rPr>
              <a:t>, branding, </a:t>
            </a:r>
            <a:r>
              <a:rPr lang="nl-NL" sz="3200" b="1" err="1">
                <a:solidFill>
                  <a:srgbClr val="B8A1FF"/>
                </a:solidFill>
                <a:latin typeface="Arial"/>
                <a:cs typeface="Arial"/>
              </a:rPr>
              <a:t>Imagineering</a:t>
            </a:r>
            <a:r>
              <a:rPr lang="nl-NL" sz="3200" b="1">
                <a:solidFill>
                  <a:srgbClr val="B8A1FF"/>
                </a:solidFill>
                <a:latin typeface="Arial"/>
                <a:cs typeface="Arial"/>
              </a:rPr>
              <a:t>  (herhaling)</a:t>
            </a:r>
            <a:endParaRPr lang="nl-NL" sz="3200" b="1" i="1">
              <a:solidFill>
                <a:srgbClr val="B8A1FF"/>
              </a:solidFill>
              <a:latin typeface="Arial"/>
              <a:cs typeface="Arial"/>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a:solidFill>
                  <a:srgbClr val="000644"/>
                </a:solidFill>
                <a:latin typeface="Arial" panose="020B0604020202020204" pitchFamily="34" charset="0"/>
                <a:cs typeface="Arial" panose="020B0604020202020204" pitchFamily="34" charset="0"/>
              </a:rPr>
              <a:t>Specialisatie Vrijetijd</a:t>
            </a:r>
          </a:p>
          <a:p>
            <a:pPr marL="0" indent="0">
              <a:buNone/>
            </a:pPr>
            <a:endParaRPr lang="nl-NL" sz="1200" b="1">
              <a:solidFill>
                <a:srgbClr val="B8A1FF"/>
              </a:solidFill>
              <a:latin typeface="Arial" panose="020B0604020202020204" pitchFamily="34" charset="0"/>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7561"/>
            <a:ext cx="4078995"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a:solidFill>
                  <a:srgbClr val="000644"/>
                </a:solidFill>
                <a:latin typeface="Arial"/>
                <a:cs typeface="Arial"/>
              </a:rPr>
              <a:t>Begrippen</a:t>
            </a:r>
          </a:p>
          <a:p>
            <a:pPr>
              <a:buFont typeface="Wingdings" panose="05000000000000000000" pitchFamily="2" charset="2"/>
              <a:buChar char="ü"/>
            </a:pPr>
            <a:r>
              <a:rPr lang="nl-NL" sz="1800">
                <a:latin typeface="Arial"/>
                <a:cs typeface="Arial"/>
              </a:rPr>
              <a:t>Branding</a:t>
            </a:r>
          </a:p>
          <a:p>
            <a:pPr>
              <a:buFont typeface="Wingdings" panose="05000000000000000000" pitchFamily="2" charset="2"/>
              <a:buChar char="ü"/>
            </a:pPr>
            <a:r>
              <a:rPr lang="nl-NL" sz="1800" err="1">
                <a:latin typeface="Arial"/>
                <a:cs typeface="Arial"/>
              </a:rPr>
              <a:t>Concepting</a:t>
            </a:r>
            <a:endParaRPr lang="nl-NL" sz="1800">
              <a:latin typeface="Arial"/>
              <a:cs typeface="Arial"/>
            </a:endParaRPr>
          </a:p>
          <a:p>
            <a:pPr>
              <a:buFont typeface="Wingdings" panose="05000000000000000000" pitchFamily="2" charset="2"/>
              <a:buChar char="ü"/>
            </a:pPr>
            <a:r>
              <a:rPr lang="nl-NL" sz="1800">
                <a:latin typeface="Arial"/>
                <a:cs typeface="Arial"/>
              </a:rPr>
              <a:t>Storytelling</a:t>
            </a:r>
          </a:p>
          <a:p>
            <a:pPr>
              <a:buFont typeface="Wingdings" panose="05000000000000000000" pitchFamily="2" charset="2"/>
              <a:buChar char="ü"/>
            </a:pPr>
            <a:r>
              <a:rPr lang="nl-NL" sz="1800">
                <a:latin typeface="Arial"/>
                <a:cs typeface="Arial"/>
              </a:rPr>
              <a:t>Imagineering</a:t>
            </a:r>
          </a:p>
          <a:p>
            <a:pPr>
              <a:buFont typeface="Wingdings" panose="05000000000000000000" pitchFamily="2" charset="2"/>
              <a:buChar char="ü"/>
            </a:pPr>
            <a:endParaRPr lang="nl-NL" sz="180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3644313339"/>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marL="0" algn="ctr" defTabSz="914400" rtl="0" eaLnBrk="1" latinLnBrk="0" hangingPunct="1"/>
                      <a:r>
                        <a:rPr lang="nl-NL" sz="1200" b="1" kern="1200">
                          <a:solidFill>
                            <a:schemeClr val="bg1">
                              <a:lumMod val="85000"/>
                            </a:schemeClr>
                          </a:solidFill>
                        </a:rPr>
                        <a:t>Week 1</a:t>
                      </a:r>
                      <a:endParaRPr lang="nl-NL" sz="1200" b="1" kern="1200">
                        <a:solidFill>
                          <a:schemeClr val="bg1">
                            <a:lumMod val="85000"/>
                          </a:schemeClr>
                        </a:solidFill>
                        <a:latin typeface="+mn-lt"/>
                        <a:ea typeface="+mn-ea"/>
                        <a:cs typeface="+mn-cs"/>
                      </a:endParaRPr>
                    </a:p>
                  </a:txBody>
                  <a:tcPr anchor="ctr"/>
                </a:tc>
                <a:tc>
                  <a:txBody>
                    <a:bodyPr/>
                    <a:lstStyle/>
                    <a:p>
                      <a:pPr marL="0" algn="ctr" defTabSz="914400" rtl="0" eaLnBrk="1" latinLnBrk="0" hangingPunct="1"/>
                      <a:r>
                        <a:rPr lang="nl-NL" sz="1200" b="1" kern="1200">
                          <a:solidFill>
                            <a:schemeClr val="bg1">
                              <a:lumMod val="85000"/>
                            </a:schemeClr>
                          </a:solidFill>
                        </a:rPr>
                        <a:t>Week 2</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3</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tx1"/>
                          </a:solidFill>
                        </a:rPr>
                        <a:t>Week 5</a:t>
                      </a:r>
                      <a:endParaRPr lang="nl-NL" sz="1200" b="1" kern="1200">
                        <a:solidFill>
                          <a:schemeClr val="tx1"/>
                        </a:solidFill>
                        <a:latin typeface="+mn-lt"/>
                        <a:ea typeface="+mn-ea"/>
                        <a:cs typeface="+mn-cs"/>
                      </a:endParaRP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Verantwoording</a:t>
            </a:r>
          </a:p>
          <a:p>
            <a:pPr>
              <a:buFont typeface="Wingdings" panose="05000000000000000000" pitchFamily="2" charset="2"/>
              <a:buChar char="q"/>
            </a:pPr>
            <a:r>
              <a:rPr lang="nl-NL" sz="1200">
                <a:solidFill>
                  <a:schemeClr val="bg1">
                    <a:lumMod val="85000"/>
                  </a:schemeClr>
                </a:solidFill>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724771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DBD3DF-BED2-4CFC-8670-633A67C09DE5}"/>
              </a:ext>
            </a:extLst>
          </p:cNvPr>
          <p:cNvSpPr>
            <a:spLocks noGrp="1"/>
          </p:cNvSpPr>
          <p:nvPr>
            <p:ph type="title"/>
          </p:nvPr>
        </p:nvSpPr>
        <p:spPr/>
        <p:txBody>
          <a:bodyPr/>
          <a:lstStyle/>
          <a:p>
            <a:r>
              <a:rPr lang="nl-NL"/>
              <a:t>Personal branding</a:t>
            </a:r>
          </a:p>
        </p:txBody>
      </p:sp>
      <p:sp>
        <p:nvSpPr>
          <p:cNvPr id="3" name="Tekstvak 2">
            <a:extLst>
              <a:ext uri="{FF2B5EF4-FFF2-40B4-BE49-F238E27FC236}">
                <a16:creationId xmlns:a16="http://schemas.microsoft.com/office/drawing/2014/main" id="{3AECA268-34B2-45D2-82E5-02FF9547510C}"/>
              </a:ext>
            </a:extLst>
          </p:cNvPr>
          <p:cNvSpPr txBox="1"/>
          <p:nvPr/>
        </p:nvSpPr>
        <p:spPr>
          <a:xfrm>
            <a:off x="838200" y="1791854"/>
            <a:ext cx="10354438" cy="3139321"/>
          </a:xfrm>
          <a:prstGeom prst="rect">
            <a:avLst/>
          </a:prstGeom>
          <a:noFill/>
        </p:spPr>
        <p:txBody>
          <a:bodyPr wrap="none" rtlCol="0">
            <a:spAutoFit/>
          </a:bodyPr>
          <a:lstStyle/>
          <a:p>
            <a:r>
              <a:rPr lang="nl-NL"/>
              <a:t>Jij kan een merk zijn…</a:t>
            </a:r>
          </a:p>
          <a:p>
            <a:endParaRPr lang="nl-NL"/>
          </a:p>
          <a:p>
            <a:r>
              <a:rPr lang="nl-NL" b="1"/>
              <a:t>Hoe dan?</a:t>
            </a:r>
          </a:p>
          <a:p>
            <a:r>
              <a:rPr lang="nl-NL"/>
              <a:t>Door het product dat je verkoop of dienst die je aanbied te </a:t>
            </a:r>
            <a:r>
              <a:rPr lang="nl-NL" b="1">
                <a:solidFill>
                  <a:srgbClr val="B8A1FF"/>
                </a:solidFill>
              </a:rPr>
              <a:t>verbinden</a:t>
            </a:r>
            <a:r>
              <a:rPr lang="nl-NL"/>
              <a:t> met wie jij </a:t>
            </a:r>
            <a:r>
              <a:rPr lang="nl-NL">
                <a:solidFill>
                  <a:srgbClr val="B8A1FF"/>
                </a:solidFill>
              </a:rPr>
              <a:t>bent</a:t>
            </a:r>
            <a:r>
              <a:rPr lang="nl-NL"/>
              <a:t> en waar </a:t>
            </a:r>
            <a:r>
              <a:rPr lang="nl-NL">
                <a:solidFill>
                  <a:srgbClr val="B8A1FF"/>
                </a:solidFill>
              </a:rPr>
              <a:t>jij voor staat</a:t>
            </a:r>
            <a:r>
              <a:rPr lang="nl-NL"/>
              <a:t>. </a:t>
            </a:r>
          </a:p>
          <a:p>
            <a:endParaRPr lang="nl-NL"/>
          </a:p>
          <a:p>
            <a:endParaRPr lang="nl-NL"/>
          </a:p>
          <a:p>
            <a:endParaRPr lang="nl-NL"/>
          </a:p>
          <a:p>
            <a:endParaRPr lang="nl-NL"/>
          </a:p>
          <a:p>
            <a:pPr algn="ctr"/>
            <a:r>
              <a:rPr lang="nl-NL" b="1"/>
              <a:t>Vraag</a:t>
            </a:r>
          </a:p>
          <a:p>
            <a:pPr algn="ctr"/>
            <a:r>
              <a:rPr lang="nl-NL" i="1"/>
              <a:t>Kan je voorbeelden bedenken van mensen die een personal brand zijn?</a:t>
            </a:r>
          </a:p>
          <a:p>
            <a:endParaRPr lang="nl-NL"/>
          </a:p>
        </p:txBody>
      </p:sp>
    </p:spTree>
    <p:extLst>
      <p:ext uri="{BB962C8B-B14F-4D97-AF65-F5344CB8AC3E}">
        <p14:creationId xmlns:p14="http://schemas.microsoft.com/office/powerpoint/2010/main" val="1929939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im Kardashian financiert evacuatievlucht Afghaanse voetbalsters | Showbizz  | hln.be">
            <a:extLst>
              <a:ext uri="{FF2B5EF4-FFF2-40B4-BE49-F238E27FC236}">
                <a16:creationId xmlns:a16="http://schemas.microsoft.com/office/drawing/2014/main" id="{C273667F-7E53-4C25-A4B5-581870B355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326" y="791096"/>
            <a:ext cx="4173674" cy="2813026"/>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Petitie om PewDiePie te bannen van Youtube wordt massaal getekend">
            <a:extLst>
              <a:ext uri="{FF2B5EF4-FFF2-40B4-BE49-F238E27FC236}">
                <a16:creationId xmlns:a16="http://schemas.microsoft.com/office/drawing/2014/main" id="{29D0B140-A115-4C03-8BA3-41EEC73DC5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9002" y="3613813"/>
            <a:ext cx="3541058" cy="2360705"/>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Laurens Ten Dam - Roadman Cycling Podcast - YouTube">
            <a:extLst>
              <a:ext uri="{FF2B5EF4-FFF2-40B4-BE49-F238E27FC236}">
                <a16:creationId xmlns:a16="http://schemas.microsoft.com/office/drawing/2014/main" id="{74BBD344-ED14-4052-A44E-4C4D2193DB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0942" y="3613813"/>
            <a:ext cx="3541058" cy="23476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Max Verstappen | Facebook">
            <a:extLst>
              <a:ext uri="{FF2B5EF4-FFF2-40B4-BE49-F238E27FC236}">
                <a16:creationId xmlns:a16="http://schemas.microsoft.com/office/drawing/2014/main" id="{A3768556-C35E-4D79-9ECE-D9DD3E1C71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94327"/>
            <a:ext cx="2813026" cy="281302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Vlogger Enzo Knol vindt eigen munt 'fucking bizar' | Show | AD.nl">
            <a:extLst>
              <a:ext uri="{FF2B5EF4-FFF2-40B4-BE49-F238E27FC236}">
                <a16:creationId xmlns:a16="http://schemas.microsoft.com/office/drawing/2014/main" id="{1AB2EBFF-DE61-4980-B1AD-4BF070E679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140" y="797556"/>
            <a:ext cx="3214888" cy="281302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Bassie en Adriaan | Spotify">
            <a:extLst>
              <a:ext uri="{FF2B5EF4-FFF2-40B4-BE49-F238E27FC236}">
                <a16:creationId xmlns:a16="http://schemas.microsoft.com/office/drawing/2014/main" id="{3C437969-5EF1-41BE-9E10-CECAD2D3D7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607353"/>
            <a:ext cx="2370869" cy="236716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Ali B in onderbroek op cover: &amp;#39;Hoop vrouwen te inspireren met denkwijze&amp;#39;">
            <a:extLst>
              <a:ext uri="{FF2B5EF4-FFF2-40B4-BE49-F238E27FC236}">
                <a16:creationId xmlns:a16="http://schemas.microsoft.com/office/drawing/2014/main" id="{45046F90-2754-4587-B660-CC8A5C63FA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70869" y="3607353"/>
            <a:ext cx="3909204" cy="2367165"/>
          </a:xfrm>
          <a:prstGeom prst="rect">
            <a:avLst/>
          </a:prstGeom>
          <a:noFill/>
          <a:extLst>
            <a:ext uri="{909E8E84-426E-40DD-AFC4-6F175D3DCCD1}">
              <a14:hiddenFill xmlns:a14="http://schemas.microsoft.com/office/drawing/2010/main">
                <a:solidFill>
                  <a:srgbClr val="FFFFFF"/>
                </a:solidFill>
              </a14:hiddenFill>
            </a:ext>
          </a:extLst>
        </p:spPr>
      </p:pic>
      <p:sp>
        <p:nvSpPr>
          <p:cNvPr id="14" name="Titel 1">
            <a:extLst>
              <a:ext uri="{FF2B5EF4-FFF2-40B4-BE49-F238E27FC236}">
                <a16:creationId xmlns:a16="http://schemas.microsoft.com/office/drawing/2014/main" id="{4E3947B6-4922-4920-A5F5-C5B50584B7A6}"/>
              </a:ext>
            </a:extLst>
          </p:cNvPr>
          <p:cNvSpPr>
            <a:spLocks noGrp="1"/>
          </p:cNvSpPr>
          <p:nvPr>
            <p:ph type="title"/>
          </p:nvPr>
        </p:nvSpPr>
        <p:spPr>
          <a:xfrm>
            <a:off x="727363" y="-152111"/>
            <a:ext cx="10515600" cy="1325563"/>
          </a:xfrm>
        </p:spPr>
        <p:txBody>
          <a:bodyPr/>
          <a:lstStyle/>
          <a:p>
            <a:r>
              <a:rPr lang="nl-NL"/>
              <a:t>Personal </a:t>
            </a:r>
            <a:r>
              <a:rPr lang="nl-NL" sz="4400">
                <a:solidFill>
                  <a:prstClr val="black"/>
                </a:solidFill>
                <a:latin typeface="Bahnschrift" panose="020B0502040204020203" pitchFamily="34" charset="0"/>
                <a:cs typeface="Arial" pitchFamily="34" charset="0"/>
              </a:rPr>
              <a:t>Branding</a:t>
            </a:r>
            <a:endParaRPr lang="nl-NL"/>
          </a:p>
        </p:txBody>
      </p:sp>
      <p:pic>
        <p:nvPicPr>
          <p:cNvPr id="3074" name="Picture 2" descr="Guus Meeuwis Groots met een Zachte G 2018 Tickets | Concerten, Tourdata &amp;  Kaarten | Ticketmaster">
            <a:extLst>
              <a:ext uri="{FF2B5EF4-FFF2-40B4-BE49-F238E27FC236}">
                <a16:creationId xmlns:a16="http://schemas.microsoft.com/office/drawing/2014/main" id="{3895B666-6296-4223-83F7-A9D1437D0A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90950" y="797556"/>
            <a:ext cx="3794650" cy="2806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319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F96C55-1F11-4D35-87AD-99DEC5D435C3}"/>
              </a:ext>
            </a:extLst>
          </p:cNvPr>
          <p:cNvSpPr>
            <a:spLocks noGrp="1"/>
          </p:cNvSpPr>
          <p:nvPr>
            <p:ph type="title"/>
          </p:nvPr>
        </p:nvSpPr>
        <p:spPr/>
        <p:txBody>
          <a:bodyPr/>
          <a:lstStyle/>
          <a:p>
            <a:r>
              <a:rPr lang="nl-NL"/>
              <a:t>Personal </a:t>
            </a:r>
            <a:r>
              <a:rPr lang="nl-NL" sz="4400">
                <a:solidFill>
                  <a:prstClr val="black"/>
                </a:solidFill>
                <a:latin typeface="Bahnschrift" panose="020B0502040204020203" pitchFamily="34" charset="0"/>
                <a:cs typeface="Arial" pitchFamily="34" charset="0"/>
              </a:rPr>
              <a:t>Branding </a:t>
            </a:r>
            <a:r>
              <a:rPr lang="nl-NL"/>
              <a:t>: </a:t>
            </a:r>
            <a:r>
              <a:rPr lang="nl-NL" err="1"/>
              <a:t>Maradonnie</a:t>
            </a:r>
            <a:endParaRPr lang="nl-NL"/>
          </a:p>
        </p:txBody>
      </p:sp>
      <p:pic>
        <p:nvPicPr>
          <p:cNvPr id="8196" name="Picture 4">
            <a:extLst>
              <a:ext uri="{FF2B5EF4-FFF2-40B4-BE49-F238E27FC236}">
                <a16:creationId xmlns:a16="http://schemas.microsoft.com/office/drawing/2014/main" id="{CF1C6854-CA37-436D-B5FD-6653F43AB5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7906" y="1963064"/>
            <a:ext cx="3872520" cy="3991674"/>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BD815995-D05A-4789-8F27-5234035D3FEB}"/>
              </a:ext>
            </a:extLst>
          </p:cNvPr>
          <p:cNvSpPr txBox="1"/>
          <p:nvPr/>
        </p:nvSpPr>
        <p:spPr>
          <a:xfrm>
            <a:off x="838200" y="1927576"/>
            <a:ext cx="6096000" cy="2031325"/>
          </a:xfrm>
          <a:prstGeom prst="rect">
            <a:avLst/>
          </a:prstGeom>
          <a:noFill/>
        </p:spPr>
        <p:txBody>
          <a:bodyPr wrap="square">
            <a:spAutoFit/>
          </a:bodyPr>
          <a:lstStyle/>
          <a:p>
            <a:pPr marL="285750" indent="-285750" algn="l" rtl="0" fontAlgn="base">
              <a:buFont typeface="Arial" panose="020B0604020202020204" pitchFamily="34" charset="0"/>
              <a:buChar char="•"/>
            </a:pPr>
            <a:r>
              <a:rPr lang="nl-NL" b="0" i="0" u="none" strike="noStrike">
                <a:solidFill>
                  <a:srgbClr val="000000"/>
                </a:solidFill>
                <a:effectLst/>
                <a:latin typeface="Franklin Gothic Book" panose="020B0503020102020204" pitchFamily="34" charset="0"/>
              </a:rPr>
              <a:t>Snelle </a:t>
            </a:r>
            <a:r>
              <a:rPr lang="nl-NL" b="0" i="0" u="none" strike="noStrike" err="1">
                <a:solidFill>
                  <a:srgbClr val="000000"/>
                </a:solidFill>
                <a:effectLst/>
                <a:latin typeface="Franklin Gothic Book" panose="020B0503020102020204" pitchFamily="34" charset="0"/>
              </a:rPr>
              <a:t>plangas</a:t>
            </a:r>
            <a:r>
              <a:rPr lang="nl-NL" b="0" i="0" u="none" strike="noStrike">
                <a:solidFill>
                  <a:srgbClr val="000000"/>
                </a:solidFill>
                <a:effectLst/>
                <a:latin typeface="Franklin Gothic Book" panose="020B0503020102020204" pitchFamily="34" charset="0"/>
              </a:rPr>
              <a:t> (verkopen)</a:t>
            </a:r>
            <a:r>
              <a:rPr lang="en-US" b="0" i="0">
                <a:solidFill>
                  <a:srgbClr val="000000"/>
                </a:solidFill>
                <a:effectLst/>
                <a:latin typeface="Franklin Gothic Book" panose="020B0503020102020204" pitchFamily="34" charset="0"/>
              </a:rPr>
              <a:t>​</a:t>
            </a:r>
            <a:endParaRPr lang="en-US" b="0" i="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nl-NL" b="0" i="0" u="none" strike="noStrike">
                <a:solidFill>
                  <a:srgbClr val="000000"/>
                </a:solidFill>
                <a:effectLst/>
                <a:latin typeface="Franklin Gothic Book" panose="020B0503020102020204" pitchFamily="34" charset="0"/>
              </a:rPr>
              <a:t>Koning TOTO (sponsering)</a:t>
            </a:r>
            <a:r>
              <a:rPr lang="en-US" b="0" i="0">
                <a:solidFill>
                  <a:srgbClr val="000000"/>
                </a:solidFill>
                <a:effectLst/>
                <a:latin typeface="Franklin Gothic Book" panose="020B0503020102020204" pitchFamily="34" charset="0"/>
              </a:rPr>
              <a:t>​</a:t>
            </a:r>
            <a:endParaRPr lang="en-US" b="0" i="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nl-NL" b="0" i="0" u="none" strike="noStrike">
                <a:solidFill>
                  <a:srgbClr val="000000"/>
                </a:solidFill>
                <a:effectLst/>
                <a:latin typeface="Franklin Gothic Book" panose="020B0503020102020204" pitchFamily="34" charset="0"/>
              </a:rPr>
              <a:t>Kleding Stone Island &amp; FEBO (promoten)</a:t>
            </a:r>
            <a:r>
              <a:rPr lang="en-US" b="0" i="0">
                <a:solidFill>
                  <a:srgbClr val="000000"/>
                </a:solidFill>
                <a:effectLst/>
                <a:latin typeface="Franklin Gothic Book" panose="020B0503020102020204" pitchFamily="34" charset="0"/>
              </a:rPr>
              <a:t>​</a:t>
            </a:r>
            <a:endParaRPr lang="en-US" b="0" i="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nl-NL" b="0" i="0" u="none" strike="noStrike">
                <a:solidFill>
                  <a:srgbClr val="000000"/>
                </a:solidFill>
                <a:effectLst/>
                <a:latin typeface="Franklin Gothic Book" panose="020B0503020102020204" pitchFamily="34" charset="0"/>
              </a:rPr>
              <a:t>Vlogs – </a:t>
            </a:r>
            <a:r>
              <a:rPr lang="nl-NL" b="0" i="0" u="none" strike="noStrike" err="1">
                <a:solidFill>
                  <a:srgbClr val="000000"/>
                </a:solidFill>
                <a:effectLst/>
                <a:latin typeface="Franklin Gothic Book" panose="020B0503020102020204" pitchFamily="34" charset="0"/>
              </a:rPr>
              <a:t>Instastories</a:t>
            </a:r>
            <a:r>
              <a:rPr lang="nl-NL" b="0" i="0" u="none" strike="noStrike">
                <a:solidFill>
                  <a:srgbClr val="000000"/>
                </a:solidFill>
                <a:effectLst/>
                <a:latin typeface="Franklin Gothic Book" panose="020B0503020102020204" pitchFamily="34" charset="0"/>
              </a:rPr>
              <a:t> (</a:t>
            </a:r>
            <a:r>
              <a:rPr lang="nl-NL" b="0" i="0" u="none" strike="noStrike" err="1">
                <a:solidFill>
                  <a:srgbClr val="000000"/>
                </a:solidFill>
                <a:effectLst/>
                <a:latin typeface="Franklin Gothic Book" panose="020B0503020102020204" pitchFamily="34" charset="0"/>
              </a:rPr>
              <a:t>Influencen</a:t>
            </a:r>
            <a:r>
              <a:rPr lang="nl-NL" b="0" i="0" u="none" strike="noStrike">
                <a:solidFill>
                  <a:srgbClr val="000000"/>
                </a:solidFill>
                <a:effectLst/>
                <a:latin typeface="Franklin Gothic Book" panose="020B0503020102020204" pitchFamily="34" charset="0"/>
              </a:rPr>
              <a:t>)</a:t>
            </a:r>
            <a:r>
              <a:rPr lang="en-US" b="0" i="0">
                <a:solidFill>
                  <a:srgbClr val="000000"/>
                </a:solidFill>
                <a:effectLst/>
                <a:latin typeface="Franklin Gothic Book" panose="020B0503020102020204" pitchFamily="34" charset="0"/>
              </a:rPr>
              <a:t>​</a:t>
            </a:r>
            <a:endParaRPr lang="en-US" b="0" i="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nl-NL" b="0" i="0" u="none" strike="noStrike">
                <a:solidFill>
                  <a:srgbClr val="000000"/>
                </a:solidFill>
                <a:effectLst/>
                <a:latin typeface="Franklin Gothic Book" panose="020B0503020102020204" pitchFamily="34" charset="0"/>
              </a:rPr>
              <a:t>Concerten – (verkopen)</a:t>
            </a:r>
            <a:r>
              <a:rPr lang="nl-NL" b="0" i="0">
                <a:solidFill>
                  <a:srgbClr val="000000"/>
                </a:solidFill>
                <a:effectLst/>
                <a:latin typeface="Franklin Gothic Book" panose="020B0503020102020204" pitchFamily="34" charset="0"/>
              </a:rPr>
              <a:t>​</a:t>
            </a:r>
            <a:br>
              <a:rPr lang="nl-NL" b="0" i="0">
                <a:solidFill>
                  <a:srgbClr val="000000"/>
                </a:solidFill>
                <a:effectLst/>
                <a:latin typeface="Franklin Gothic Book" panose="020B0503020102020204" pitchFamily="34" charset="0"/>
              </a:rPr>
            </a:br>
            <a:r>
              <a:rPr lang="nl-NL" b="0" i="0">
                <a:solidFill>
                  <a:srgbClr val="000000"/>
                </a:solidFill>
                <a:effectLst/>
                <a:latin typeface="Franklin Gothic Book" panose="020B0503020102020204" pitchFamily="34" charset="0"/>
              </a:rPr>
              <a:t>​</a:t>
            </a:r>
            <a:endParaRPr lang="nl-NL" b="0" i="0">
              <a:solidFill>
                <a:srgbClr val="000000"/>
              </a:solidFill>
              <a:effectLst/>
              <a:latin typeface="Segoe UI" panose="020B0502040204020203" pitchFamily="34" charset="0"/>
            </a:endParaRPr>
          </a:p>
          <a:p>
            <a:pPr algn="l" rtl="0" fontAlgn="base"/>
            <a:r>
              <a:rPr lang="nl-NL" b="0" i="0">
                <a:solidFill>
                  <a:srgbClr val="000000"/>
                </a:solidFill>
                <a:effectLst/>
                <a:latin typeface="Franklin Gothic Book" panose="020B0503020102020204" pitchFamily="34" charset="0"/>
              </a:rPr>
              <a:t>​</a:t>
            </a:r>
            <a:endParaRPr lang="nl-NL" b="0" i="0">
              <a:solidFill>
                <a:srgbClr val="000000"/>
              </a:solidFill>
              <a:effectLst/>
              <a:latin typeface="Segoe UI" panose="020B0502040204020203" pitchFamily="34" charset="0"/>
            </a:endParaRPr>
          </a:p>
        </p:txBody>
      </p:sp>
      <p:sp>
        <p:nvSpPr>
          <p:cNvPr id="10" name="Tekstvak 9">
            <a:extLst>
              <a:ext uri="{FF2B5EF4-FFF2-40B4-BE49-F238E27FC236}">
                <a16:creationId xmlns:a16="http://schemas.microsoft.com/office/drawing/2014/main" id="{8F23D243-22FD-4A89-B1F3-E0899F67AB63}"/>
              </a:ext>
            </a:extLst>
          </p:cNvPr>
          <p:cNvSpPr txBox="1"/>
          <p:nvPr/>
        </p:nvSpPr>
        <p:spPr>
          <a:xfrm>
            <a:off x="7652426" y="1593732"/>
            <a:ext cx="6096000" cy="369332"/>
          </a:xfrm>
          <a:prstGeom prst="rect">
            <a:avLst/>
          </a:prstGeom>
          <a:noFill/>
        </p:spPr>
        <p:txBody>
          <a:bodyPr wrap="square">
            <a:spAutoFit/>
          </a:bodyPr>
          <a:lstStyle/>
          <a:p>
            <a:r>
              <a:rPr lang="nl-NL" b="0" i="0" u="none" strike="noStrike">
                <a:solidFill>
                  <a:srgbClr val="000000"/>
                </a:solidFill>
                <a:effectLst/>
                <a:latin typeface="Franklin Gothic Book" panose="020B0503020102020204" pitchFamily="34" charset="0"/>
              </a:rPr>
              <a:t>Kennen jullie hem?     </a:t>
            </a:r>
            <a:r>
              <a:rPr lang="nl-NL" b="0" i="0">
                <a:solidFill>
                  <a:srgbClr val="000000"/>
                </a:solidFill>
                <a:effectLst/>
                <a:latin typeface="Franklin Gothic Book" panose="020B0503020102020204" pitchFamily="34" charset="0"/>
              </a:rPr>
              <a:t>​</a:t>
            </a:r>
            <a:endParaRPr lang="nl-NL"/>
          </a:p>
        </p:txBody>
      </p:sp>
      <p:sp>
        <p:nvSpPr>
          <p:cNvPr id="14" name="Tekstvak 13">
            <a:extLst>
              <a:ext uri="{FF2B5EF4-FFF2-40B4-BE49-F238E27FC236}">
                <a16:creationId xmlns:a16="http://schemas.microsoft.com/office/drawing/2014/main" id="{3BEC48F0-3584-49A8-904A-850939948A9F}"/>
              </a:ext>
            </a:extLst>
          </p:cNvPr>
          <p:cNvSpPr txBox="1"/>
          <p:nvPr/>
        </p:nvSpPr>
        <p:spPr>
          <a:xfrm>
            <a:off x="854440" y="4231277"/>
            <a:ext cx="6876472" cy="369332"/>
          </a:xfrm>
          <a:prstGeom prst="rect">
            <a:avLst/>
          </a:prstGeom>
          <a:noFill/>
        </p:spPr>
        <p:txBody>
          <a:bodyPr wrap="square">
            <a:spAutoFit/>
          </a:bodyPr>
          <a:lstStyle/>
          <a:p>
            <a:r>
              <a:rPr lang="nl-NL" b="1" i="0" u="none" strike="noStrike">
                <a:solidFill>
                  <a:srgbClr val="FF0000"/>
                </a:solidFill>
                <a:effectLst/>
                <a:latin typeface="Franklin Gothic Book" panose="020B0503020102020204" pitchFamily="34" charset="0"/>
              </a:rPr>
              <a:t>Ow ja…. Het is een rapper ;)</a:t>
            </a:r>
            <a:r>
              <a:rPr lang="nl-NL" b="0" i="0">
                <a:solidFill>
                  <a:srgbClr val="000000"/>
                </a:solidFill>
                <a:effectLst/>
                <a:latin typeface="Franklin Gothic Book" panose="020B0503020102020204" pitchFamily="34" charset="0"/>
              </a:rPr>
              <a:t>​</a:t>
            </a:r>
            <a:endParaRPr lang="nl-NL"/>
          </a:p>
        </p:txBody>
      </p:sp>
    </p:spTree>
    <p:extLst>
      <p:ext uri="{BB962C8B-B14F-4D97-AF65-F5344CB8AC3E}">
        <p14:creationId xmlns:p14="http://schemas.microsoft.com/office/powerpoint/2010/main" val="730949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6FD627-91C3-4284-A692-19859F6C9C5C}"/>
              </a:ext>
            </a:extLst>
          </p:cNvPr>
          <p:cNvSpPr>
            <a:spLocks noGrp="1"/>
          </p:cNvSpPr>
          <p:nvPr>
            <p:ph type="title"/>
          </p:nvPr>
        </p:nvSpPr>
        <p:spPr/>
        <p:txBody>
          <a:bodyPr/>
          <a:lstStyle/>
          <a:p>
            <a:r>
              <a:rPr lang="nl-NL"/>
              <a:t>Voordelen van </a:t>
            </a:r>
            <a:r>
              <a:rPr lang="nl-NL" sz="4400">
                <a:solidFill>
                  <a:prstClr val="black"/>
                </a:solidFill>
                <a:latin typeface="Bahnschrift" panose="020B0502040204020203" pitchFamily="34" charset="0"/>
                <a:cs typeface="Arial" pitchFamily="34" charset="0"/>
              </a:rPr>
              <a:t>Branding</a:t>
            </a:r>
            <a:endParaRPr lang="nl-NL"/>
          </a:p>
        </p:txBody>
      </p:sp>
      <p:sp>
        <p:nvSpPr>
          <p:cNvPr id="4" name="Tekstvak 3">
            <a:extLst>
              <a:ext uri="{FF2B5EF4-FFF2-40B4-BE49-F238E27FC236}">
                <a16:creationId xmlns:a16="http://schemas.microsoft.com/office/drawing/2014/main" id="{601BE56F-D0C9-4231-92F4-035BF34ACAA1}"/>
              </a:ext>
            </a:extLst>
          </p:cNvPr>
          <p:cNvSpPr txBox="1"/>
          <p:nvPr/>
        </p:nvSpPr>
        <p:spPr>
          <a:xfrm>
            <a:off x="838200" y="1326263"/>
            <a:ext cx="10963564" cy="5355312"/>
          </a:xfrm>
          <a:prstGeom prst="rect">
            <a:avLst/>
          </a:prstGeom>
          <a:noFill/>
        </p:spPr>
        <p:txBody>
          <a:bodyPr wrap="square">
            <a:spAutoFit/>
          </a:bodyPr>
          <a:lstStyle/>
          <a:p>
            <a:pPr marL="285750" indent="-285750" algn="l">
              <a:buFont typeface="Arial" panose="020B0604020202020204" pitchFamily="34" charset="0"/>
              <a:buChar char="•"/>
            </a:pPr>
            <a:r>
              <a:rPr lang="nl-NL" b="0" i="0">
                <a:effectLst/>
                <a:latin typeface="Open Sans" panose="020B0606030504020204" pitchFamily="34" charset="0"/>
              </a:rPr>
              <a:t>Je </a:t>
            </a:r>
            <a:r>
              <a:rPr lang="nl-NL" b="1" i="0">
                <a:solidFill>
                  <a:srgbClr val="B8A1FF"/>
                </a:solidFill>
                <a:effectLst/>
                <a:latin typeface="Open Sans" panose="020B0606030504020204" pitchFamily="34" charset="0"/>
              </a:rPr>
              <a:t>onderscheidt</a:t>
            </a:r>
            <a:r>
              <a:rPr lang="nl-NL" b="0" i="0">
                <a:effectLst/>
                <a:latin typeface="Open Sans" panose="020B0606030504020204" pitchFamily="34" charset="0"/>
              </a:rPr>
              <a:t> je aanbod van soortgelijke producten of diensten op de markt;</a:t>
            </a:r>
          </a:p>
          <a:p>
            <a:pPr marL="285750" indent="-285750" algn="l">
              <a:buFont typeface="Arial" panose="020B0604020202020204" pitchFamily="34" charset="0"/>
              <a:buChar char="•"/>
            </a:pPr>
            <a:endParaRPr lang="nl-NL" b="0" i="0">
              <a:effectLst/>
              <a:latin typeface="Open Sans" panose="020B0606030504020204" pitchFamily="34" charset="0"/>
            </a:endParaRPr>
          </a:p>
          <a:p>
            <a:pPr marL="285750" indent="-285750" algn="l">
              <a:buFont typeface="Arial" panose="020B0604020202020204" pitchFamily="34" charset="0"/>
              <a:buChar char="•"/>
            </a:pPr>
            <a:r>
              <a:rPr lang="nl-NL" b="0" i="0">
                <a:effectLst/>
                <a:latin typeface="Open Sans" panose="020B0606030504020204" pitchFamily="34" charset="0"/>
              </a:rPr>
              <a:t>Je onderstreept en benadrukt wat jouw product of dienst </a:t>
            </a:r>
            <a:r>
              <a:rPr lang="nl-NL" b="1" i="0">
                <a:solidFill>
                  <a:srgbClr val="B8A1FF"/>
                </a:solidFill>
                <a:effectLst/>
                <a:latin typeface="Open Sans" panose="020B0606030504020204" pitchFamily="34" charset="0"/>
              </a:rPr>
              <a:t>uniek</a:t>
            </a:r>
            <a:r>
              <a:rPr lang="nl-NL" b="0" i="0">
                <a:effectLst/>
                <a:latin typeface="Open Sans" panose="020B0606030504020204" pitchFamily="34" charset="0"/>
              </a:rPr>
              <a:t> en anders maakt;</a:t>
            </a:r>
          </a:p>
          <a:p>
            <a:pPr marL="285750" indent="-285750" algn="l">
              <a:buFont typeface="Arial" panose="020B0604020202020204" pitchFamily="34" charset="0"/>
              <a:buChar char="•"/>
            </a:pPr>
            <a:endParaRPr lang="nl-NL" b="0" i="0">
              <a:effectLst/>
              <a:latin typeface="Open Sans" panose="020B0606030504020204" pitchFamily="34" charset="0"/>
            </a:endParaRPr>
          </a:p>
          <a:p>
            <a:pPr marL="285750" indent="-285750" algn="l">
              <a:buFont typeface="Arial" panose="020B0604020202020204" pitchFamily="34" charset="0"/>
              <a:buChar char="•"/>
            </a:pPr>
            <a:r>
              <a:rPr lang="nl-NL" b="0" i="0">
                <a:effectLst/>
                <a:latin typeface="Open Sans" panose="020B0606030504020204" pitchFamily="34" charset="0"/>
              </a:rPr>
              <a:t>Je marketingactiviteiten worden </a:t>
            </a:r>
            <a:r>
              <a:rPr lang="nl-NL" b="1" i="0">
                <a:solidFill>
                  <a:srgbClr val="B8A1FF"/>
                </a:solidFill>
                <a:effectLst/>
                <a:latin typeface="Open Sans" panose="020B0606030504020204" pitchFamily="34" charset="0"/>
              </a:rPr>
              <a:t>dynamischer</a:t>
            </a:r>
            <a:r>
              <a:rPr lang="nl-NL" b="0" i="0">
                <a:effectLst/>
                <a:latin typeface="Open Sans" panose="020B0606030504020204" pitchFamily="34" charset="0"/>
              </a:rPr>
              <a:t>, omdat je bijvoorbeeld in een reclame verschillende kanten kan belichten;</a:t>
            </a:r>
          </a:p>
          <a:p>
            <a:pPr marL="285750" indent="-285750" algn="l">
              <a:buFont typeface="Arial" panose="020B0604020202020204" pitchFamily="34" charset="0"/>
              <a:buChar char="•"/>
            </a:pPr>
            <a:endParaRPr lang="nl-NL" b="0" i="0">
              <a:effectLst/>
              <a:latin typeface="Open Sans" panose="020B0606030504020204" pitchFamily="34" charset="0"/>
            </a:endParaRPr>
          </a:p>
          <a:p>
            <a:pPr marL="285750" indent="-285750" algn="l">
              <a:buFont typeface="Arial" panose="020B0604020202020204" pitchFamily="34" charset="0"/>
              <a:buChar char="•"/>
            </a:pPr>
            <a:r>
              <a:rPr lang="nl-NL" b="0" i="0">
                <a:effectLst/>
                <a:latin typeface="Open Sans" panose="020B0606030504020204" pitchFamily="34" charset="0"/>
              </a:rPr>
              <a:t>Het helpt je </a:t>
            </a:r>
            <a:r>
              <a:rPr lang="nl-NL" b="1" i="0">
                <a:solidFill>
                  <a:srgbClr val="B8A1FF"/>
                </a:solidFill>
                <a:effectLst/>
                <a:latin typeface="Open Sans" panose="020B0606030504020204" pitchFamily="34" charset="0"/>
              </a:rPr>
              <a:t>doelgroep</a:t>
            </a:r>
            <a:r>
              <a:rPr lang="nl-NL" b="0" i="0">
                <a:effectLst/>
                <a:latin typeface="Open Sans" panose="020B0606030504020204" pitchFamily="34" charset="0"/>
              </a:rPr>
              <a:t> om zich met je aanbod te </a:t>
            </a:r>
            <a:r>
              <a:rPr lang="nl-NL" b="1" i="0">
                <a:solidFill>
                  <a:srgbClr val="B8A1FF"/>
                </a:solidFill>
                <a:effectLst/>
                <a:latin typeface="Open Sans" panose="020B0606030504020204" pitchFamily="34" charset="0"/>
              </a:rPr>
              <a:t>identificeren</a:t>
            </a:r>
            <a:r>
              <a:rPr lang="nl-NL" b="0" i="0">
                <a:effectLst/>
                <a:latin typeface="Open Sans" panose="020B0606030504020204" pitchFamily="34" charset="0"/>
              </a:rPr>
              <a:t>;</a:t>
            </a:r>
          </a:p>
          <a:p>
            <a:pPr marL="285750" indent="-285750" algn="l">
              <a:buFont typeface="Arial" panose="020B0604020202020204" pitchFamily="34" charset="0"/>
              <a:buChar char="•"/>
            </a:pPr>
            <a:endParaRPr lang="nl-NL" b="0" i="0">
              <a:effectLst/>
              <a:latin typeface="Open Sans" panose="020B0606030504020204" pitchFamily="34" charset="0"/>
            </a:endParaRPr>
          </a:p>
          <a:p>
            <a:pPr marL="285750" indent="-285750" algn="l">
              <a:buFont typeface="Arial" panose="020B0604020202020204" pitchFamily="34" charset="0"/>
              <a:buChar char="•"/>
            </a:pPr>
            <a:r>
              <a:rPr lang="nl-NL" b="0" i="0">
                <a:effectLst/>
                <a:latin typeface="Open Sans" panose="020B0606030504020204" pitchFamily="34" charset="0"/>
              </a:rPr>
              <a:t>Zorgt voor </a:t>
            </a:r>
            <a:r>
              <a:rPr lang="nl-NL" b="1" i="0">
                <a:solidFill>
                  <a:srgbClr val="B8A1FF"/>
                </a:solidFill>
                <a:effectLst/>
                <a:latin typeface="Open Sans" panose="020B0606030504020204" pitchFamily="34" charset="0"/>
              </a:rPr>
              <a:t>naamsbekendheid</a:t>
            </a:r>
            <a:r>
              <a:rPr lang="nl-NL" b="0" i="0">
                <a:effectLst/>
                <a:latin typeface="Open Sans" panose="020B0606030504020204" pitchFamily="34" charset="0"/>
              </a:rPr>
              <a:t> en </a:t>
            </a:r>
            <a:r>
              <a:rPr lang="nl-NL" b="1" i="0">
                <a:solidFill>
                  <a:srgbClr val="B8A1FF"/>
                </a:solidFill>
                <a:effectLst/>
                <a:latin typeface="Open Sans" panose="020B0606030504020204" pitchFamily="34" charset="0"/>
              </a:rPr>
              <a:t>loyaliteit</a:t>
            </a:r>
            <a:r>
              <a:rPr lang="nl-NL" b="0" i="0">
                <a:effectLst/>
                <a:latin typeface="Open Sans" panose="020B0606030504020204" pitchFamily="34" charset="0"/>
              </a:rPr>
              <a:t> bij </a:t>
            </a:r>
            <a:r>
              <a:rPr lang="nl-NL" b="1" i="0">
                <a:solidFill>
                  <a:srgbClr val="B8A1FF"/>
                </a:solidFill>
                <a:effectLst/>
                <a:latin typeface="Open Sans" panose="020B0606030504020204" pitchFamily="34" charset="0"/>
              </a:rPr>
              <a:t>klanten en werknemers</a:t>
            </a:r>
            <a:r>
              <a:rPr lang="nl-NL" b="0" i="0">
                <a:effectLst/>
                <a:latin typeface="Open Sans" panose="020B0606030504020204" pitchFamily="34" charset="0"/>
              </a:rPr>
              <a:t>;</a:t>
            </a:r>
          </a:p>
          <a:p>
            <a:pPr marL="285750" indent="-285750" algn="l">
              <a:buFont typeface="Arial" panose="020B0604020202020204" pitchFamily="34" charset="0"/>
              <a:buChar char="•"/>
            </a:pPr>
            <a:endParaRPr lang="nl-NL" b="0" i="0">
              <a:effectLst/>
              <a:latin typeface="Open Sans" panose="020B0606030504020204" pitchFamily="34" charset="0"/>
            </a:endParaRPr>
          </a:p>
          <a:p>
            <a:pPr marL="285750" indent="-285750" algn="l">
              <a:buFont typeface="Arial" panose="020B0604020202020204" pitchFamily="34" charset="0"/>
              <a:buChar char="•"/>
            </a:pPr>
            <a:r>
              <a:rPr lang="nl-NL" b="0" i="0">
                <a:effectLst/>
                <a:latin typeface="Open Sans" panose="020B0606030504020204" pitchFamily="34" charset="0"/>
              </a:rPr>
              <a:t>Beweegt tot </a:t>
            </a:r>
            <a:r>
              <a:rPr lang="nl-NL" b="1" i="0">
                <a:solidFill>
                  <a:srgbClr val="B8A1FF"/>
                </a:solidFill>
                <a:effectLst/>
                <a:latin typeface="Open Sans" panose="020B0606030504020204" pitchFamily="34" charset="0"/>
              </a:rPr>
              <a:t>spontane </a:t>
            </a:r>
            <a:r>
              <a:rPr lang="nl-NL" b="1">
                <a:solidFill>
                  <a:srgbClr val="B8A1FF"/>
                </a:solidFill>
                <a:latin typeface="Open Sans" panose="020B0606030504020204" pitchFamily="34" charset="0"/>
              </a:rPr>
              <a:t>aan</a:t>
            </a:r>
            <a:r>
              <a:rPr lang="nl-NL" b="1" i="0">
                <a:solidFill>
                  <a:srgbClr val="B8A1FF"/>
                </a:solidFill>
                <a:effectLst/>
                <a:latin typeface="Open Sans" panose="020B0606030504020204" pitchFamily="34" charset="0"/>
              </a:rPr>
              <a:t>kopen </a:t>
            </a:r>
            <a:r>
              <a:rPr lang="nl-NL" b="0" i="0">
                <a:effectLst/>
                <a:latin typeface="Open Sans" panose="020B0606030504020204" pitchFamily="34" charset="0"/>
              </a:rPr>
              <a:t>van jou product, bij degenen die al dan niet toevallig op zoek zijn naar hetgeen je aanbiedt;</a:t>
            </a:r>
          </a:p>
          <a:p>
            <a:pPr marL="285750" indent="-285750" algn="l">
              <a:buFont typeface="Arial" panose="020B0604020202020204" pitchFamily="34" charset="0"/>
              <a:buChar char="•"/>
            </a:pPr>
            <a:endParaRPr lang="nl-NL" b="0" i="0">
              <a:effectLst/>
              <a:latin typeface="Open Sans" panose="020B0606030504020204" pitchFamily="34" charset="0"/>
            </a:endParaRPr>
          </a:p>
          <a:p>
            <a:pPr marL="285750" indent="-285750" algn="l">
              <a:buFont typeface="Arial" panose="020B0604020202020204" pitchFamily="34" charset="0"/>
              <a:buChar char="•"/>
            </a:pPr>
            <a:r>
              <a:rPr lang="nl-NL" b="0" i="0">
                <a:effectLst/>
                <a:latin typeface="Open Sans" panose="020B0606030504020204" pitchFamily="34" charset="0"/>
              </a:rPr>
              <a:t>Maakt dat anderen </a:t>
            </a:r>
            <a:r>
              <a:rPr lang="nl-NL" b="1" i="0">
                <a:solidFill>
                  <a:srgbClr val="B8A1FF"/>
                </a:solidFill>
                <a:effectLst/>
                <a:latin typeface="Open Sans" panose="020B0606030504020204" pitchFamily="34" charset="0"/>
              </a:rPr>
              <a:t>samen</a:t>
            </a:r>
            <a:r>
              <a:rPr lang="nl-NL" b="0" i="0">
                <a:effectLst/>
                <a:latin typeface="Open Sans" panose="020B0606030504020204" pitchFamily="34" charset="0"/>
              </a:rPr>
              <a:t> met je willen </a:t>
            </a:r>
            <a:r>
              <a:rPr lang="nl-NL" b="1" i="0">
                <a:solidFill>
                  <a:srgbClr val="B8A1FF"/>
                </a:solidFill>
                <a:effectLst/>
                <a:latin typeface="Open Sans" panose="020B0606030504020204" pitchFamily="34" charset="0"/>
              </a:rPr>
              <a:t>werken</a:t>
            </a:r>
            <a:r>
              <a:rPr lang="nl-NL" b="0" i="0">
                <a:effectLst/>
                <a:latin typeface="Open Sans" panose="020B0606030504020204" pitchFamily="34" charset="0"/>
              </a:rPr>
              <a:t>;</a:t>
            </a:r>
          </a:p>
          <a:p>
            <a:pPr marL="285750" indent="-285750" algn="l">
              <a:buFont typeface="Arial" panose="020B0604020202020204" pitchFamily="34" charset="0"/>
              <a:buChar char="•"/>
            </a:pPr>
            <a:endParaRPr lang="nl-NL" b="0" i="0">
              <a:effectLst/>
              <a:latin typeface="Open Sans" panose="020B0606030504020204" pitchFamily="34" charset="0"/>
            </a:endParaRPr>
          </a:p>
          <a:p>
            <a:pPr marL="285750" indent="-285750" algn="l">
              <a:buFont typeface="Arial" panose="020B0604020202020204" pitchFamily="34" charset="0"/>
              <a:buChar char="•"/>
            </a:pPr>
            <a:r>
              <a:rPr lang="nl-NL" b="0" i="0">
                <a:effectLst/>
                <a:latin typeface="Open Sans" panose="020B0606030504020204" pitchFamily="34" charset="0"/>
              </a:rPr>
              <a:t>Men de kwaliteit van je product </a:t>
            </a:r>
            <a:r>
              <a:rPr lang="nl-NL" b="1" i="0">
                <a:solidFill>
                  <a:srgbClr val="B8A1FF"/>
                </a:solidFill>
                <a:effectLst/>
                <a:latin typeface="Open Sans" panose="020B0606030504020204" pitchFamily="34" charset="0"/>
              </a:rPr>
              <a:t>vertrouwd</a:t>
            </a:r>
            <a:r>
              <a:rPr lang="nl-NL" b="0" i="0">
                <a:effectLst/>
                <a:latin typeface="Open Sans" panose="020B0606030504020204" pitchFamily="34" charset="0"/>
              </a:rPr>
              <a:t>;</a:t>
            </a:r>
          </a:p>
          <a:p>
            <a:pPr marL="285750" indent="-285750" algn="l">
              <a:buFont typeface="Arial" panose="020B0604020202020204" pitchFamily="34" charset="0"/>
              <a:buChar char="•"/>
            </a:pPr>
            <a:endParaRPr lang="nl-NL" b="0" i="0">
              <a:effectLst/>
              <a:latin typeface="Open Sans" panose="020B0606030504020204" pitchFamily="34" charset="0"/>
            </a:endParaRPr>
          </a:p>
          <a:p>
            <a:pPr marL="285750" indent="-285750" algn="l">
              <a:buFont typeface="Arial" panose="020B0604020202020204" pitchFamily="34" charset="0"/>
              <a:buChar char="•"/>
            </a:pPr>
            <a:r>
              <a:rPr lang="nl-NL" b="0" i="0">
                <a:effectLst/>
                <a:latin typeface="Open Sans" panose="020B0606030504020204" pitchFamily="34" charset="0"/>
              </a:rPr>
              <a:t>Verhoogd je </a:t>
            </a:r>
            <a:r>
              <a:rPr lang="nl-NL" b="1" i="0">
                <a:solidFill>
                  <a:srgbClr val="B8A1FF"/>
                </a:solidFill>
                <a:effectLst/>
                <a:latin typeface="Open Sans" panose="020B0606030504020204" pitchFamily="34" charset="0"/>
              </a:rPr>
              <a:t>omzet</a:t>
            </a:r>
            <a:r>
              <a:rPr lang="nl-NL" b="0" i="0">
                <a:effectLst/>
                <a:latin typeface="Open Sans" panose="020B0606030504020204" pitchFamily="34" charset="0"/>
              </a:rPr>
              <a:t>; en zorgt voor </a:t>
            </a:r>
            <a:r>
              <a:rPr lang="nl-NL" b="1" i="0">
                <a:solidFill>
                  <a:srgbClr val="B8A1FF"/>
                </a:solidFill>
                <a:effectLst/>
                <a:latin typeface="Open Sans" panose="020B0606030504020204" pitchFamily="34" charset="0"/>
              </a:rPr>
              <a:t>continuïteit</a:t>
            </a:r>
            <a:r>
              <a:rPr lang="nl-NL" b="0" i="0">
                <a:effectLst/>
                <a:latin typeface="Open Sans" panose="020B0606030504020204" pitchFamily="34" charset="0"/>
              </a:rPr>
              <a:t>.</a:t>
            </a:r>
          </a:p>
        </p:txBody>
      </p:sp>
    </p:spTree>
    <p:extLst>
      <p:ext uri="{BB962C8B-B14F-4D97-AF65-F5344CB8AC3E}">
        <p14:creationId xmlns:p14="http://schemas.microsoft.com/office/powerpoint/2010/main" val="1535313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CFBCEB5-F97B-4F9C-AA73-AE3822A9F998}"/>
              </a:ext>
            </a:extLst>
          </p:cNvPr>
          <p:cNvSpPr>
            <a:spLocks noGrp="1"/>
          </p:cNvSpPr>
          <p:nvPr>
            <p:ph type="title"/>
          </p:nvPr>
        </p:nvSpPr>
        <p:spPr>
          <a:xfrm>
            <a:off x="904673" y="1967266"/>
            <a:ext cx="2966936" cy="2547257"/>
          </a:xfrm>
          <a:noFill/>
        </p:spPr>
        <p:txBody>
          <a:bodyPr vert="horz" lIns="91440" tIns="45720" rIns="91440" bIns="45720" rtlCol="0" anchor="ctr">
            <a:normAutofit/>
          </a:bodyPr>
          <a:lstStyle/>
          <a:p>
            <a:pPr rtl="0" fontAlgn="base"/>
            <a:r>
              <a:rPr lang="nl-NL" sz="1400" b="1" i="0" u="none" strike="noStrike">
                <a:solidFill>
                  <a:schemeClr val="bg1"/>
                </a:solidFill>
                <a:effectLst/>
                <a:latin typeface="Calibri" panose="020F0502020204030204" pitchFamily="34" charset="0"/>
              </a:rPr>
              <a:t>Uitwerking van een concept</a:t>
            </a:r>
            <a:r>
              <a:rPr lang="en-US" sz="1400" b="1" i="0">
                <a:solidFill>
                  <a:schemeClr val="bg1"/>
                </a:solidFill>
                <a:effectLst/>
                <a:latin typeface="Calibri" panose="020F0502020204030204" pitchFamily="34" charset="0"/>
              </a:rPr>
              <a:t>​</a:t>
            </a:r>
            <a:br>
              <a:rPr lang="en-US" sz="1400" b="1" i="0">
                <a:solidFill>
                  <a:schemeClr val="bg1"/>
                </a:solidFill>
                <a:effectLst/>
                <a:latin typeface="Calibri" panose="020F0502020204030204" pitchFamily="34" charset="0"/>
              </a:rPr>
            </a:br>
            <a:br>
              <a:rPr lang="en-US" sz="1400" b="1" i="0">
                <a:solidFill>
                  <a:schemeClr val="bg1"/>
                </a:solidFill>
                <a:effectLst/>
                <a:latin typeface="Calibri" panose="020F0502020204030204" pitchFamily="34" charset="0"/>
              </a:rPr>
            </a:br>
            <a:br>
              <a:rPr lang="en-US" sz="1400">
                <a:solidFill>
                  <a:schemeClr val="bg1"/>
                </a:solidFill>
                <a:latin typeface="Arial" panose="020B0604020202020204" pitchFamily="34" charset="0"/>
              </a:rPr>
            </a:br>
            <a:r>
              <a:rPr lang="nl-NL" sz="1400" b="0" i="0" u="none" strike="noStrike">
                <a:solidFill>
                  <a:schemeClr val="bg1"/>
                </a:solidFill>
                <a:effectLst/>
                <a:latin typeface="Calibri" panose="020F0502020204030204" pitchFamily="34" charset="0"/>
              </a:rPr>
              <a:t>Conceptbeschrijving</a:t>
            </a:r>
            <a:r>
              <a:rPr lang="en-US" sz="1400" b="0" i="0">
                <a:solidFill>
                  <a:schemeClr val="bg1"/>
                </a:solidFill>
                <a:effectLst/>
                <a:latin typeface="Calibri" panose="020F0502020204030204" pitchFamily="34" charset="0"/>
              </a:rPr>
              <a:t>​</a:t>
            </a:r>
            <a:br>
              <a:rPr lang="en-US" sz="1400" b="0" i="0">
                <a:solidFill>
                  <a:schemeClr val="bg1"/>
                </a:solidFill>
                <a:effectLst/>
                <a:latin typeface="Calibri" panose="020F0502020204030204" pitchFamily="34" charset="0"/>
              </a:rPr>
            </a:br>
            <a:br>
              <a:rPr lang="en-US" sz="1400">
                <a:solidFill>
                  <a:schemeClr val="bg1"/>
                </a:solidFill>
                <a:latin typeface="Arial" panose="020B0604020202020204" pitchFamily="34" charset="0"/>
              </a:rPr>
            </a:br>
            <a:r>
              <a:rPr lang="nl-NL" sz="1400" b="0" i="0" u="none" strike="noStrike">
                <a:solidFill>
                  <a:schemeClr val="bg1"/>
                </a:solidFill>
                <a:effectLst/>
                <a:latin typeface="Calibri" panose="020F0502020204030204" pitchFamily="34" charset="0"/>
              </a:rPr>
              <a:t>Oneliner</a:t>
            </a:r>
            <a:r>
              <a:rPr lang="en-US" sz="1400" b="0" i="0">
                <a:solidFill>
                  <a:schemeClr val="bg1"/>
                </a:solidFill>
                <a:effectLst/>
                <a:latin typeface="Calibri" panose="020F0502020204030204" pitchFamily="34" charset="0"/>
              </a:rPr>
              <a:t>​</a:t>
            </a:r>
            <a:br>
              <a:rPr lang="en-US" sz="1400" b="0" i="0">
                <a:solidFill>
                  <a:schemeClr val="bg1"/>
                </a:solidFill>
                <a:effectLst/>
                <a:latin typeface="Calibri" panose="020F0502020204030204" pitchFamily="34" charset="0"/>
              </a:rPr>
            </a:br>
            <a:br>
              <a:rPr lang="en-US" sz="1400">
                <a:solidFill>
                  <a:schemeClr val="bg1"/>
                </a:solidFill>
                <a:latin typeface="Arial" panose="020B0604020202020204" pitchFamily="34" charset="0"/>
              </a:rPr>
            </a:br>
            <a:r>
              <a:rPr lang="nl-NL" sz="1400">
                <a:solidFill>
                  <a:schemeClr val="bg1"/>
                </a:solidFill>
                <a:latin typeface="Calibri" panose="020F0502020204030204" pitchFamily="34" charset="0"/>
              </a:rPr>
              <a:t>S</a:t>
            </a:r>
            <a:r>
              <a:rPr lang="nl-NL" sz="1400" b="0" i="0" u="none" strike="noStrike">
                <a:solidFill>
                  <a:schemeClr val="bg1"/>
                </a:solidFill>
                <a:effectLst/>
                <a:latin typeface="Calibri" panose="020F0502020204030204" pitchFamily="34" charset="0"/>
              </a:rPr>
              <a:t>torytelling en uitwerking plan</a:t>
            </a:r>
            <a:r>
              <a:rPr lang="nl-NL" sz="1400" b="0" i="0">
                <a:solidFill>
                  <a:schemeClr val="bg1"/>
                </a:solidFill>
                <a:effectLst/>
                <a:latin typeface="Calibri" panose="020F0502020204030204" pitchFamily="34" charset="0"/>
              </a:rPr>
              <a:t>​</a:t>
            </a:r>
            <a:br>
              <a:rPr lang="nl-NL" sz="1400" b="0" i="0">
                <a:solidFill>
                  <a:schemeClr val="bg1"/>
                </a:solidFill>
                <a:effectLst/>
                <a:latin typeface="Arial" panose="020B0604020202020204" pitchFamily="34" charset="0"/>
              </a:rPr>
            </a:br>
            <a:endParaRPr lang="en-US" sz="3600" kern="1200">
              <a:solidFill>
                <a:schemeClr val="bg1"/>
              </a:solidFill>
              <a:latin typeface="+mj-lt"/>
              <a:ea typeface="+mj-ea"/>
              <a:cs typeface="+mj-cs"/>
            </a:endParaRPr>
          </a:p>
        </p:txBody>
      </p:sp>
      <p:pic>
        <p:nvPicPr>
          <p:cNvPr id="3074" name="Picture 2" descr="Afspraak met Olga en Ruud “Concept als paraplu” – Kleinpolderplein">
            <a:extLst>
              <a:ext uri="{FF2B5EF4-FFF2-40B4-BE49-F238E27FC236}">
                <a16:creationId xmlns:a16="http://schemas.microsoft.com/office/drawing/2014/main" id="{DC7E27E1-7EFC-42CF-9388-9383E12D40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88" r="-2" b="-2"/>
          <a:stretch/>
        </p:blipFill>
        <p:spPr bwMode="auto">
          <a:xfrm>
            <a:off x="5314075" y="643466"/>
            <a:ext cx="5707181" cy="556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219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279394-A560-4AD5-8A6C-E7081739EEE2}"/>
              </a:ext>
            </a:extLst>
          </p:cNvPr>
          <p:cNvSpPr>
            <a:spLocks noGrp="1"/>
          </p:cNvSpPr>
          <p:nvPr>
            <p:ph type="title"/>
          </p:nvPr>
        </p:nvSpPr>
        <p:spPr/>
        <p:txBody>
          <a:bodyPr>
            <a:normAutofit/>
          </a:bodyPr>
          <a:lstStyle/>
          <a:p>
            <a:r>
              <a:rPr lang="nl-NL" sz="5000">
                <a:latin typeface="Curlz MT" panose="04040404050702020202" pitchFamily="82" charset="0"/>
              </a:rPr>
              <a:t>Storytelling = </a:t>
            </a:r>
          </a:p>
        </p:txBody>
      </p:sp>
      <p:sp>
        <p:nvSpPr>
          <p:cNvPr id="4" name="Tekstvak 3">
            <a:extLst>
              <a:ext uri="{FF2B5EF4-FFF2-40B4-BE49-F238E27FC236}">
                <a16:creationId xmlns:a16="http://schemas.microsoft.com/office/drawing/2014/main" id="{F1652CCC-02A7-4AD1-AD33-D5CEFC4381AE}"/>
              </a:ext>
            </a:extLst>
          </p:cNvPr>
          <p:cNvSpPr txBox="1"/>
          <p:nvPr/>
        </p:nvSpPr>
        <p:spPr>
          <a:xfrm>
            <a:off x="2669981" y="2967335"/>
            <a:ext cx="7193865" cy="923330"/>
          </a:xfrm>
          <a:prstGeom prst="rect">
            <a:avLst/>
          </a:prstGeom>
          <a:noFill/>
        </p:spPr>
        <p:txBody>
          <a:bodyPr wrap="square">
            <a:spAutoFit/>
          </a:bodyPr>
          <a:lstStyle/>
          <a:p>
            <a:r>
              <a:rPr lang="nl-NL" b="0" i="0" u="none" strike="noStrike">
                <a:solidFill>
                  <a:srgbClr val="000000"/>
                </a:solidFill>
                <a:effectLst/>
                <a:latin typeface="Calibri" panose="020F0502020204030204" pitchFamily="34" charset="0"/>
              </a:rPr>
              <a:t>Een boodschap overbrengen door middel van een verhaal. </a:t>
            </a:r>
          </a:p>
          <a:p>
            <a:br>
              <a:rPr lang="nl-NL" b="0" i="0" u="none" strike="noStrike">
                <a:solidFill>
                  <a:srgbClr val="000000"/>
                </a:solidFill>
                <a:effectLst/>
                <a:latin typeface="Calibri" panose="020F0502020204030204" pitchFamily="34" charset="0"/>
              </a:rPr>
            </a:br>
            <a:r>
              <a:rPr lang="nl-NL" b="0" i="0" u="none" strike="noStrike">
                <a:solidFill>
                  <a:srgbClr val="000000"/>
                </a:solidFill>
                <a:effectLst/>
                <a:latin typeface="Calibri" panose="020F0502020204030204" pitchFamily="34" charset="0"/>
              </a:rPr>
              <a:t>Je neemt de lezer mee in je gedachten, beelden, sfeerimpressies of merk. </a:t>
            </a:r>
            <a:r>
              <a:rPr lang="nl-NL" b="0" i="0">
                <a:solidFill>
                  <a:srgbClr val="000000"/>
                </a:solidFill>
                <a:effectLst/>
                <a:latin typeface="Calibri" panose="020F0502020204030204" pitchFamily="34" charset="0"/>
              </a:rPr>
              <a:t>​</a:t>
            </a:r>
            <a:endParaRPr lang="nl-NL"/>
          </a:p>
        </p:txBody>
      </p:sp>
    </p:spTree>
    <p:extLst>
      <p:ext uri="{BB962C8B-B14F-4D97-AF65-F5344CB8AC3E}">
        <p14:creationId xmlns:p14="http://schemas.microsoft.com/office/powerpoint/2010/main" val="2678400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87A967-1721-4C42-B0E6-B3AD29DA77DB}"/>
              </a:ext>
            </a:extLst>
          </p:cNvPr>
          <p:cNvSpPr>
            <a:spLocks noGrp="1"/>
          </p:cNvSpPr>
          <p:nvPr>
            <p:ph type="title"/>
          </p:nvPr>
        </p:nvSpPr>
        <p:spPr/>
        <p:txBody>
          <a:bodyPr/>
          <a:lstStyle/>
          <a:p>
            <a:r>
              <a:rPr lang="nl-NL" b="1" i="0" u="none" strike="noStrike">
                <a:solidFill>
                  <a:srgbClr val="000000"/>
                </a:solidFill>
                <a:effectLst/>
                <a:latin typeface="Arial" panose="020B0604020202020204" pitchFamily="34" charset="0"/>
              </a:rPr>
              <a:t>Storytelling</a:t>
            </a:r>
            <a:r>
              <a:rPr lang="nl-NL" b="0" i="0">
                <a:solidFill>
                  <a:srgbClr val="000000"/>
                </a:solidFill>
                <a:effectLst/>
                <a:latin typeface="Arial" panose="020B0604020202020204" pitchFamily="34" charset="0"/>
              </a:rPr>
              <a:t>​</a:t>
            </a:r>
            <a:endParaRPr lang="nl-NL"/>
          </a:p>
        </p:txBody>
      </p:sp>
      <p:sp>
        <p:nvSpPr>
          <p:cNvPr id="4" name="Tekstvak 3">
            <a:extLst>
              <a:ext uri="{FF2B5EF4-FFF2-40B4-BE49-F238E27FC236}">
                <a16:creationId xmlns:a16="http://schemas.microsoft.com/office/drawing/2014/main" id="{E715C1C5-4A2F-4D3E-BA45-C479AA8A639B}"/>
              </a:ext>
            </a:extLst>
          </p:cNvPr>
          <p:cNvSpPr txBox="1"/>
          <p:nvPr/>
        </p:nvSpPr>
        <p:spPr>
          <a:xfrm>
            <a:off x="838200" y="1838469"/>
            <a:ext cx="7361382" cy="923330"/>
          </a:xfrm>
          <a:prstGeom prst="rect">
            <a:avLst/>
          </a:prstGeom>
          <a:noFill/>
        </p:spPr>
        <p:txBody>
          <a:bodyPr wrap="square">
            <a:spAutoFit/>
          </a:bodyPr>
          <a:lstStyle/>
          <a:p>
            <a:r>
              <a:rPr lang="nl-NL" b="0" i="0" u="none" strike="noStrike">
                <a:solidFill>
                  <a:srgbClr val="000000"/>
                </a:solidFill>
                <a:effectLst/>
                <a:latin typeface="Calibri" panose="020F0502020204030204" pitchFamily="34" charset="0"/>
              </a:rPr>
              <a:t>Een boodschap overbrengen door middel van een verhaal. </a:t>
            </a:r>
          </a:p>
          <a:p>
            <a:endParaRPr lang="nl-NL">
              <a:solidFill>
                <a:srgbClr val="000000"/>
              </a:solidFill>
              <a:latin typeface="Calibri" panose="020F0502020204030204" pitchFamily="34" charset="0"/>
            </a:endParaRPr>
          </a:p>
          <a:p>
            <a:r>
              <a:rPr lang="nl-NL" b="0" i="0" u="none" strike="noStrike">
                <a:solidFill>
                  <a:srgbClr val="000000"/>
                </a:solidFill>
                <a:effectLst/>
                <a:latin typeface="Calibri" panose="020F0502020204030204" pitchFamily="34" charset="0"/>
              </a:rPr>
              <a:t>Je neemt de lezer mee in je gedachten, beelden, sfeerimpressies of merk. </a:t>
            </a:r>
            <a:r>
              <a:rPr lang="nl-NL" b="0" i="0">
                <a:solidFill>
                  <a:srgbClr val="000000"/>
                </a:solidFill>
                <a:effectLst/>
                <a:latin typeface="Calibri" panose="020F0502020204030204" pitchFamily="34" charset="0"/>
              </a:rPr>
              <a:t>​</a:t>
            </a:r>
            <a:endParaRPr lang="nl-NL"/>
          </a:p>
        </p:txBody>
      </p:sp>
      <p:pic>
        <p:nvPicPr>
          <p:cNvPr id="3" name="Onlinemedia 2" title="2Pac - Changes (Official Music Video) ft. Talent">
            <a:hlinkClick r:id="" action="ppaction://media"/>
            <a:extLst>
              <a:ext uri="{FF2B5EF4-FFF2-40B4-BE49-F238E27FC236}">
                <a16:creationId xmlns:a16="http://schemas.microsoft.com/office/drawing/2014/main" id="{0FFADBC3-4F7B-4657-B123-E3DCB98CCB36}"/>
              </a:ext>
            </a:extLst>
          </p:cNvPr>
          <p:cNvPicPr>
            <a:picLocks noRot="1" noChangeAspect="1"/>
          </p:cNvPicPr>
          <p:nvPr>
            <a:videoFile r:link="rId1"/>
          </p:nvPr>
        </p:nvPicPr>
        <p:blipFill>
          <a:blip r:embed="rId3"/>
          <a:stretch>
            <a:fillRect/>
          </a:stretch>
        </p:blipFill>
        <p:spPr>
          <a:xfrm>
            <a:off x="911225" y="2835275"/>
            <a:ext cx="6900086" cy="3898549"/>
          </a:xfrm>
          <a:prstGeom prst="rect">
            <a:avLst/>
          </a:prstGeom>
        </p:spPr>
      </p:pic>
    </p:spTree>
    <p:extLst>
      <p:ext uri="{BB962C8B-B14F-4D97-AF65-F5344CB8AC3E}">
        <p14:creationId xmlns:p14="http://schemas.microsoft.com/office/powerpoint/2010/main" val="68439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87A967-1721-4C42-B0E6-B3AD29DA77DB}"/>
              </a:ext>
            </a:extLst>
          </p:cNvPr>
          <p:cNvSpPr>
            <a:spLocks noGrp="1"/>
          </p:cNvSpPr>
          <p:nvPr>
            <p:ph type="title"/>
          </p:nvPr>
        </p:nvSpPr>
        <p:spPr/>
        <p:txBody>
          <a:bodyPr/>
          <a:lstStyle/>
          <a:p>
            <a:r>
              <a:rPr lang="nl-NL" sz="4400">
                <a:latin typeface="Curlz MT" panose="04040404050702020202" pitchFamily="82" charset="0"/>
              </a:rPr>
              <a:t>Storytelling </a:t>
            </a:r>
            <a:r>
              <a:rPr lang="nl-NL" b="0" i="0">
                <a:solidFill>
                  <a:srgbClr val="000000"/>
                </a:solidFill>
                <a:effectLst/>
                <a:latin typeface="Arial" panose="020B0604020202020204" pitchFamily="34" charset="0"/>
              </a:rPr>
              <a:t>​</a:t>
            </a:r>
            <a:endParaRPr lang="nl-NL"/>
          </a:p>
        </p:txBody>
      </p:sp>
      <p:sp>
        <p:nvSpPr>
          <p:cNvPr id="4" name="Tekstvak 3">
            <a:extLst>
              <a:ext uri="{FF2B5EF4-FFF2-40B4-BE49-F238E27FC236}">
                <a16:creationId xmlns:a16="http://schemas.microsoft.com/office/drawing/2014/main" id="{E715C1C5-4A2F-4D3E-BA45-C479AA8A639B}"/>
              </a:ext>
            </a:extLst>
          </p:cNvPr>
          <p:cNvSpPr txBox="1"/>
          <p:nvPr/>
        </p:nvSpPr>
        <p:spPr>
          <a:xfrm>
            <a:off x="838200" y="1838469"/>
            <a:ext cx="7361382" cy="923330"/>
          </a:xfrm>
          <a:prstGeom prst="rect">
            <a:avLst/>
          </a:prstGeom>
          <a:noFill/>
        </p:spPr>
        <p:txBody>
          <a:bodyPr wrap="square">
            <a:spAutoFit/>
          </a:bodyPr>
          <a:lstStyle/>
          <a:p>
            <a:r>
              <a:rPr lang="nl-NL" b="0" i="0" u="none" strike="noStrike">
                <a:solidFill>
                  <a:srgbClr val="000000"/>
                </a:solidFill>
                <a:effectLst/>
                <a:latin typeface="Calibri" panose="020F0502020204030204" pitchFamily="34" charset="0"/>
              </a:rPr>
              <a:t>Een boodschap overbrengen door middel van een verhaal. </a:t>
            </a:r>
          </a:p>
          <a:p>
            <a:endParaRPr lang="nl-NL">
              <a:solidFill>
                <a:srgbClr val="000000"/>
              </a:solidFill>
              <a:latin typeface="Calibri" panose="020F0502020204030204" pitchFamily="34" charset="0"/>
            </a:endParaRPr>
          </a:p>
          <a:p>
            <a:r>
              <a:rPr lang="nl-NL" b="0" i="0" u="none" strike="noStrike">
                <a:solidFill>
                  <a:srgbClr val="000000"/>
                </a:solidFill>
                <a:effectLst/>
                <a:latin typeface="Calibri" panose="020F0502020204030204" pitchFamily="34" charset="0"/>
              </a:rPr>
              <a:t>Je neemt de lezer mee in je gedachten, beelden, sfeerimpressies of merk. </a:t>
            </a:r>
            <a:r>
              <a:rPr lang="nl-NL" b="0" i="0">
                <a:solidFill>
                  <a:srgbClr val="000000"/>
                </a:solidFill>
                <a:effectLst/>
                <a:latin typeface="Calibri" panose="020F0502020204030204" pitchFamily="34" charset="0"/>
              </a:rPr>
              <a:t>​</a:t>
            </a:r>
            <a:endParaRPr lang="nl-NL"/>
          </a:p>
        </p:txBody>
      </p:sp>
      <p:pic>
        <p:nvPicPr>
          <p:cNvPr id="3" name="Onlinemedia 2" title="Het verhaal achter Baron 1898 - Efteling">
            <a:hlinkClick r:id="" action="ppaction://media"/>
            <a:extLst>
              <a:ext uri="{FF2B5EF4-FFF2-40B4-BE49-F238E27FC236}">
                <a16:creationId xmlns:a16="http://schemas.microsoft.com/office/drawing/2014/main" id="{AAF3D921-AD89-4A88-84E0-38B72D566BD2}"/>
              </a:ext>
            </a:extLst>
          </p:cNvPr>
          <p:cNvPicPr>
            <a:picLocks noRot="1" noChangeAspect="1"/>
          </p:cNvPicPr>
          <p:nvPr>
            <a:videoFile r:link="rId1"/>
          </p:nvPr>
        </p:nvPicPr>
        <p:blipFill>
          <a:blip r:embed="rId3"/>
          <a:stretch>
            <a:fillRect/>
          </a:stretch>
        </p:blipFill>
        <p:spPr>
          <a:xfrm>
            <a:off x="838200" y="2909580"/>
            <a:ext cx="6817468" cy="3851869"/>
          </a:xfrm>
          <a:prstGeom prst="rect">
            <a:avLst/>
          </a:prstGeom>
        </p:spPr>
      </p:pic>
    </p:spTree>
    <p:extLst>
      <p:ext uri="{BB962C8B-B14F-4D97-AF65-F5344CB8AC3E}">
        <p14:creationId xmlns:p14="http://schemas.microsoft.com/office/powerpoint/2010/main" val="382609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F9E1A-0A83-4D15-AE11-869CD5547959}"/>
              </a:ext>
            </a:extLst>
          </p:cNvPr>
          <p:cNvSpPr>
            <a:spLocks noGrp="1"/>
          </p:cNvSpPr>
          <p:nvPr>
            <p:ph type="title"/>
          </p:nvPr>
        </p:nvSpPr>
        <p:spPr/>
        <p:txBody>
          <a:bodyPr/>
          <a:lstStyle/>
          <a:p>
            <a:r>
              <a:rPr lang="nl-NL"/>
              <a:t>Imagineering</a:t>
            </a:r>
          </a:p>
        </p:txBody>
      </p:sp>
      <p:sp>
        <p:nvSpPr>
          <p:cNvPr id="3" name="Tekstvak 2">
            <a:extLst>
              <a:ext uri="{FF2B5EF4-FFF2-40B4-BE49-F238E27FC236}">
                <a16:creationId xmlns:a16="http://schemas.microsoft.com/office/drawing/2014/main" id="{DA979A94-C80D-4D4A-9935-19F5312EF653}"/>
              </a:ext>
            </a:extLst>
          </p:cNvPr>
          <p:cNvSpPr txBox="1"/>
          <p:nvPr/>
        </p:nvSpPr>
        <p:spPr>
          <a:xfrm>
            <a:off x="838200" y="1517913"/>
            <a:ext cx="10202694" cy="1754326"/>
          </a:xfrm>
          <a:prstGeom prst="rect">
            <a:avLst/>
          </a:prstGeom>
          <a:noFill/>
        </p:spPr>
        <p:txBody>
          <a:bodyPr wrap="square">
            <a:spAutoFit/>
          </a:bodyPr>
          <a:lstStyle/>
          <a:p>
            <a:pPr algn="l"/>
            <a:r>
              <a:rPr lang="nl-NL" b="0" i="0">
                <a:solidFill>
                  <a:srgbClr val="534243"/>
                </a:solidFill>
                <a:effectLst/>
                <a:latin typeface="Gill Sans"/>
              </a:rPr>
              <a:t>Een </a:t>
            </a:r>
            <a:r>
              <a:rPr lang="nl-NL" b="1" i="0">
                <a:solidFill>
                  <a:srgbClr val="534243"/>
                </a:solidFill>
                <a:effectLst/>
                <a:latin typeface="Gill Sans"/>
              </a:rPr>
              <a:t>product</a:t>
            </a:r>
            <a:r>
              <a:rPr lang="nl-NL" b="0" i="0">
                <a:solidFill>
                  <a:srgbClr val="534243"/>
                </a:solidFill>
                <a:effectLst/>
                <a:latin typeface="Gill Sans"/>
              </a:rPr>
              <a:t> of </a:t>
            </a:r>
            <a:r>
              <a:rPr lang="nl-NL" b="1" i="0">
                <a:solidFill>
                  <a:srgbClr val="534243"/>
                </a:solidFill>
                <a:effectLst/>
                <a:latin typeface="Gill Sans"/>
              </a:rPr>
              <a:t>merk</a:t>
            </a:r>
            <a:r>
              <a:rPr lang="nl-NL" b="0" i="0">
                <a:solidFill>
                  <a:srgbClr val="534243"/>
                </a:solidFill>
                <a:effectLst/>
                <a:latin typeface="Gill Sans"/>
              </a:rPr>
              <a:t> staat in de 21e eeuw niet alleen garant voor een bepaalde </a:t>
            </a:r>
            <a:r>
              <a:rPr lang="nl-NL" b="1" i="0">
                <a:solidFill>
                  <a:srgbClr val="534243"/>
                </a:solidFill>
                <a:effectLst/>
                <a:latin typeface="Gill Sans"/>
              </a:rPr>
              <a:t>kwaliteit</a:t>
            </a:r>
            <a:r>
              <a:rPr lang="nl-NL" b="0" i="0">
                <a:solidFill>
                  <a:srgbClr val="534243"/>
                </a:solidFill>
                <a:effectLst/>
                <a:latin typeface="Gill Sans"/>
              </a:rPr>
              <a:t> met functionele en emotionele </a:t>
            </a:r>
            <a:r>
              <a:rPr lang="nl-NL" b="1" i="0">
                <a:solidFill>
                  <a:srgbClr val="534243"/>
                </a:solidFill>
                <a:effectLst/>
                <a:latin typeface="Gill Sans"/>
              </a:rPr>
              <a:t>waarden</a:t>
            </a:r>
            <a:r>
              <a:rPr lang="nl-NL" b="0" i="0">
                <a:solidFill>
                  <a:srgbClr val="534243"/>
                </a:solidFill>
                <a:effectLst/>
                <a:latin typeface="Gill Sans"/>
              </a:rPr>
              <a:t>.</a:t>
            </a:r>
          </a:p>
          <a:p>
            <a:pPr algn="l"/>
            <a:endParaRPr lang="nl-NL">
              <a:solidFill>
                <a:srgbClr val="534243"/>
              </a:solidFill>
              <a:latin typeface="Gill Sans"/>
            </a:endParaRPr>
          </a:p>
          <a:p>
            <a:pPr algn="l"/>
            <a:r>
              <a:rPr lang="nl-NL">
                <a:solidFill>
                  <a:srgbClr val="534243"/>
                </a:solidFill>
                <a:latin typeface="Gill Sans"/>
              </a:rPr>
              <a:t>H</a:t>
            </a:r>
            <a:r>
              <a:rPr lang="nl-NL" b="0" i="0">
                <a:solidFill>
                  <a:srgbClr val="534243"/>
                </a:solidFill>
                <a:effectLst/>
                <a:latin typeface="Gill Sans"/>
              </a:rPr>
              <a:t>et product of merk vertelt een </a:t>
            </a:r>
            <a:r>
              <a:rPr lang="nl-NL" b="1" i="0">
                <a:solidFill>
                  <a:srgbClr val="534243"/>
                </a:solidFill>
                <a:effectLst/>
                <a:latin typeface="Gill Sans"/>
              </a:rPr>
              <a:t>verhaal</a:t>
            </a:r>
            <a:r>
              <a:rPr lang="nl-NL" b="0" i="0">
                <a:solidFill>
                  <a:srgbClr val="534243"/>
                </a:solidFill>
                <a:effectLst/>
                <a:latin typeface="Gill Sans"/>
              </a:rPr>
              <a:t>, waardoor de </a:t>
            </a:r>
            <a:r>
              <a:rPr lang="nl-NL" b="1" i="0">
                <a:solidFill>
                  <a:srgbClr val="534243"/>
                </a:solidFill>
                <a:effectLst/>
                <a:latin typeface="Gill Sans"/>
              </a:rPr>
              <a:t>gebruiker</a:t>
            </a:r>
            <a:r>
              <a:rPr lang="nl-NL" b="0" i="0">
                <a:solidFill>
                  <a:srgbClr val="534243"/>
                </a:solidFill>
                <a:effectLst/>
                <a:latin typeface="Gill Sans"/>
              </a:rPr>
              <a:t> zich ermee </a:t>
            </a:r>
            <a:r>
              <a:rPr lang="nl-NL" b="1" i="0">
                <a:solidFill>
                  <a:srgbClr val="534243"/>
                </a:solidFill>
                <a:effectLst/>
                <a:latin typeface="Gill Sans"/>
              </a:rPr>
              <a:t>verbonden</a:t>
            </a:r>
            <a:r>
              <a:rPr lang="nl-NL" b="0" i="0">
                <a:solidFill>
                  <a:srgbClr val="534243"/>
                </a:solidFill>
                <a:effectLst/>
                <a:latin typeface="Gill Sans"/>
              </a:rPr>
              <a:t> voelt. </a:t>
            </a:r>
          </a:p>
          <a:p>
            <a:pPr algn="l"/>
            <a:endParaRPr lang="nl-NL">
              <a:solidFill>
                <a:srgbClr val="534243"/>
              </a:solidFill>
              <a:latin typeface="Gill Sans"/>
            </a:endParaRPr>
          </a:p>
          <a:p>
            <a:pPr algn="l"/>
            <a:r>
              <a:rPr lang="nl-NL" b="0" i="0">
                <a:solidFill>
                  <a:srgbClr val="534243"/>
                </a:solidFill>
                <a:effectLst/>
                <a:latin typeface="Gill Sans"/>
              </a:rPr>
              <a:t>De </a:t>
            </a:r>
            <a:r>
              <a:rPr lang="nl-NL" b="1" i="0">
                <a:solidFill>
                  <a:srgbClr val="534243"/>
                </a:solidFill>
                <a:effectLst/>
                <a:latin typeface="Gill Sans"/>
              </a:rPr>
              <a:t>imagineer</a:t>
            </a:r>
            <a:r>
              <a:rPr lang="nl-NL" b="0" i="0">
                <a:solidFill>
                  <a:srgbClr val="534243"/>
                </a:solidFill>
                <a:effectLst/>
                <a:latin typeface="Gill Sans"/>
              </a:rPr>
              <a:t> is de persoon die deze </a:t>
            </a:r>
            <a:r>
              <a:rPr lang="nl-NL" b="1" i="0">
                <a:solidFill>
                  <a:srgbClr val="534243"/>
                </a:solidFill>
                <a:effectLst/>
                <a:latin typeface="Gill Sans"/>
              </a:rPr>
              <a:t>beleving</a:t>
            </a:r>
            <a:r>
              <a:rPr lang="nl-NL" b="0" i="0">
                <a:solidFill>
                  <a:srgbClr val="534243"/>
                </a:solidFill>
                <a:effectLst/>
                <a:latin typeface="Gill Sans"/>
              </a:rPr>
              <a:t> en </a:t>
            </a:r>
            <a:r>
              <a:rPr lang="nl-NL" b="1" i="0">
                <a:solidFill>
                  <a:srgbClr val="534243"/>
                </a:solidFill>
                <a:effectLst/>
                <a:latin typeface="Gill Sans"/>
              </a:rPr>
              <a:t>betekenisgeving</a:t>
            </a:r>
            <a:r>
              <a:rPr lang="nl-NL" b="0" i="0">
                <a:solidFill>
                  <a:srgbClr val="534243"/>
                </a:solidFill>
                <a:effectLst/>
                <a:latin typeface="Gill Sans"/>
              </a:rPr>
              <a:t> ontwerpt en </a:t>
            </a:r>
            <a:r>
              <a:rPr lang="nl-NL" b="1" i="0">
                <a:solidFill>
                  <a:srgbClr val="534243"/>
                </a:solidFill>
                <a:effectLst/>
                <a:latin typeface="Gill Sans"/>
              </a:rPr>
              <a:t>regisseert</a:t>
            </a:r>
            <a:r>
              <a:rPr lang="nl-NL" b="0" i="0">
                <a:solidFill>
                  <a:srgbClr val="534243"/>
                </a:solidFill>
                <a:effectLst/>
                <a:latin typeface="Gill Sans"/>
              </a:rPr>
              <a:t>.</a:t>
            </a:r>
            <a:endParaRPr lang="nl-NL" b="0" i="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3871852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72F7E1-B0CE-465F-93C6-56C5E353E2D8}"/>
              </a:ext>
            </a:extLst>
          </p:cNvPr>
          <p:cNvSpPr>
            <a:spLocks noGrp="1"/>
          </p:cNvSpPr>
          <p:nvPr>
            <p:ph type="title"/>
          </p:nvPr>
        </p:nvSpPr>
        <p:spPr/>
        <p:txBody>
          <a:bodyPr/>
          <a:lstStyle/>
          <a:p>
            <a:r>
              <a:rPr lang="nl-NL"/>
              <a:t>Korte herhaling 1</a:t>
            </a:r>
          </a:p>
        </p:txBody>
      </p:sp>
      <p:pic>
        <p:nvPicPr>
          <p:cNvPr id="2050" name="Picture 2">
            <a:extLst>
              <a:ext uri="{FF2B5EF4-FFF2-40B4-BE49-F238E27FC236}">
                <a16:creationId xmlns:a16="http://schemas.microsoft.com/office/drawing/2014/main" id="{44E2A741-621E-4975-BC05-6EEDB017CA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818" y="1394218"/>
            <a:ext cx="5029200" cy="478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18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nl-NL" sz="4400">
              <a:solidFill>
                <a:srgbClr val="B8A1FF"/>
              </a:solidFill>
              <a:latin typeface="Arial" panose="020B0604020202020204" pitchFamily="34" charset="0"/>
              <a:cs typeface="Arial" panose="020B0604020202020204" pitchFamily="34" charset="0"/>
            </a:endParaRPr>
          </a:p>
        </p:txBody>
      </p:sp>
      <p:sp>
        <p:nvSpPr>
          <p:cNvPr id="3" name="Rechthoek 2">
            <a:extLst>
              <a:ext uri="{FF2B5EF4-FFF2-40B4-BE49-F238E27FC236}">
                <a16:creationId xmlns:a16="http://schemas.microsoft.com/office/drawing/2014/main" id="{36E52DB6-5EDD-4D91-93B8-C974B9FCF5E0}"/>
              </a:ext>
            </a:extLst>
          </p:cNvPr>
          <p:cNvSpPr/>
          <p:nvPr/>
        </p:nvSpPr>
        <p:spPr>
          <a:xfrm>
            <a:off x="838200" y="365125"/>
            <a:ext cx="9659154" cy="630942"/>
          </a:xfrm>
          <a:prstGeom prst="rect">
            <a:avLst/>
          </a:prstGeom>
        </p:spPr>
        <p:txBody>
          <a:bodyPr wrap="square">
            <a:spAutoFit/>
          </a:bodyPr>
          <a:lstStyle/>
          <a:p>
            <a:pPr algn="ctr"/>
            <a:r>
              <a:rPr lang="nl-NL" sz="3500" err="1">
                <a:solidFill>
                  <a:prstClr val="black"/>
                </a:solidFill>
                <a:latin typeface="Bahnschrift Light Condensed" panose="020B0502040204020203" pitchFamily="34" charset="0"/>
                <a:cs typeface="Arial" pitchFamily="34" charset="0"/>
              </a:rPr>
              <a:t>Concepting</a:t>
            </a:r>
            <a:r>
              <a:rPr lang="nl-NL" sz="3500">
                <a:solidFill>
                  <a:prstClr val="black"/>
                </a:solidFill>
                <a:latin typeface="Arial" pitchFamily="34" charset="0"/>
                <a:cs typeface="Arial" pitchFamily="34" charset="0"/>
              </a:rPr>
              <a:t>, </a:t>
            </a:r>
            <a:r>
              <a:rPr lang="nl-NL" sz="3500">
                <a:solidFill>
                  <a:prstClr val="black"/>
                </a:solidFill>
                <a:latin typeface="Bahnschrift" panose="020B0502040204020203" pitchFamily="34" charset="0"/>
                <a:cs typeface="Arial" pitchFamily="34" charset="0"/>
              </a:rPr>
              <a:t>Branding, </a:t>
            </a:r>
            <a:r>
              <a:rPr lang="nl-NL" sz="3500">
                <a:solidFill>
                  <a:prstClr val="black"/>
                </a:solidFill>
                <a:latin typeface="Avenir Next LT Pro" panose="020B0504020202020204" pitchFamily="34" charset="0"/>
                <a:cs typeface="Arial" pitchFamily="34" charset="0"/>
              </a:rPr>
              <a:t>imagineering | </a:t>
            </a:r>
            <a:r>
              <a:rPr lang="nl-NL" sz="3500">
                <a:solidFill>
                  <a:srgbClr val="B8A1FF"/>
                </a:solidFill>
                <a:cs typeface="Arial" pitchFamily="34" charset="0"/>
              </a:rPr>
              <a:t>herhaling</a:t>
            </a:r>
          </a:p>
        </p:txBody>
      </p:sp>
      <p:pic>
        <p:nvPicPr>
          <p:cNvPr id="1026" name="Picture 2" descr="Imagineering” - UnHyped. Digital Strategy">
            <a:extLst>
              <a:ext uri="{FF2B5EF4-FFF2-40B4-BE49-F238E27FC236}">
                <a16:creationId xmlns:a16="http://schemas.microsoft.com/office/drawing/2014/main" id="{F92BCD03-E85A-4115-9EAA-797EE1112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117" y="1140569"/>
            <a:ext cx="8733179" cy="4890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404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2608C0-A68C-463A-B0F5-D307883F3FC2}"/>
              </a:ext>
            </a:extLst>
          </p:cNvPr>
          <p:cNvSpPr>
            <a:spLocks noGrp="1"/>
          </p:cNvSpPr>
          <p:nvPr>
            <p:ph type="title"/>
          </p:nvPr>
        </p:nvSpPr>
        <p:spPr/>
        <p:txBody>
          <a:bodyPr/>
          <a:lstStyle/>
          <a:p>
            <a:r>
              <a:rPr lang="nl-NL"/>
              <a:t>Korte herhaling 2</a:t>
            </a:r>
          </a:p>
        </p:txBody>
      </p:sp>
      <p:pic>
        <p:nvPicPr>
          <p:cNvPr id="1026" name="Picture 2">
            <a:extLst>
              <a:ext uri="{FF2B5EF4-FFF2-40B4-BE49-F238E27FC236}">
                <a16:creationId xmlns:a16="http://schemas.microsoft.com/office/drawing/2014/main" id="{6667DFB8-777B-4485-BA16-552F12EAD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0030" y="1613416"/>
            <a:ext cx="6448425" cy="400050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8EDAA75B-571E-49A1-B107-9E5AAA3C2709}"/>
              </a:ext>
            </a:extLst>
          </p:cNvPr>
          <p:cNvSpPr txBox="1"/>
          <p:nvPr/>
        </p:nvSpPr>
        <p:spPr>
          <a:xfrm>
            <a:off x="3047189" y="3244334"/>
            <a:ext cx="6094378" cy="369332"/>
          </a:xfrm>
          <a:prstGeom prst="rect">
            <a:avLst/>
          </a:prstGeom>
          <a:noFill/>
        </p:spPr>
        <p:txBody>
          <a:bodyPr wrap="square">
            <a:spAutoFit/>
          </a:bodyPr>
          <a:lstStyle/>
          <a:p>
            <a:r>
              <a:rPr lang="nl-NL" b="0" i="0">
                <a:solidFill>
                  <a:srgbClr val="000000"/>
                </a:solidFill>
                <a:effectLst/>
                <a:latin typeface="Times New Roman" panose="02020603050405020304" pitchFamily="18" charset="0"/>
              </a:rPr>
              <a:t> </a:t>
            </a:r>
            <a:endParaRPr lang="nl-NL"/>
          </a:p>
        </p:txBody>
      </p:sp>
    </p:spTree>
    <p:extLst>
      <p:ext uri="{BB962C8B-B14F-4D97-AF65-F5344CB8AC3E}">
        <p14:creationId xmlns:p14="http://schemas.microsoft.com/office/powerpoint/2010/main" val="2037268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F9E1A-0A83-4D15-AE11-869CD5547959}"/>
              </a:ext>
            </a:extLst>
          </p:cNvPr>
          <p:cNvSpPr>
            <a:spLocks noGrp="1"/>
          </p:cNvSpPr>
          <p:nvPr>
            <p:ph type="title"/>
          </p:nvPr>
        </p:nvSpPr>
        <p:spPr/>
        <p:txBody>
          <a:bodyPr/>
          <a:lstStyle/>
          <a:p>
            <a:r>
              <a:rPr lang="nl-NL"/>
              <a:t>Imagineering</a:t>
            </a:r>
          </a:p>
        </p:txBody>
      </p:sp>
      <p:sp>
        <p:nvSpPr>
          <p:cNvPr id="3" name="Tekstvak 2">
            <a:extLst>
              <a:ext uri="{FF2B5EF4-FFF2-40B4-BE49-F238E27FC236}">
                <a16:creationId xmlns:a16="http://schemas.microsoft.com/office/drawing/2014/main" id="{DA979A94-C80D-4D4A-9935-19F5312EF653}"/>
              </a:ext>
            </a:extLst>
          </p:cNvPr>
          <p:cNvSpPr txBox="1"/>
          <p:nvPr/>
        </p:nvSpPr>
        <p:spPr>
          <a:xfrm>
            <a:off x="838200" y="1517913"/>
            <a:ext cx="10202694" cy="5078313"/>
          </a:xfrm>
          <a:prstGeom prst="rect">
            <a:avLst/>
          </a:prstGeom>
          <a:noFill/>
        </p:spPr>
        <p:txBody>
          <a:bodyPr wrap="square">
            <a:spAutoFit/>
          </a:bodyPr>
          <a:lstStyle/>
          <a:p>
            <a:pPr algn="l"/>
            <a:r>
              <a:rPr lang="nl-NL" b="0" i="0">
                <a:solidFill>
                  <a:srgbClr val="202122"/>
                </a:solidFill>
                <a:effectLst/>
                <a:latin typeface="Arial" panose="020B0604020202020204" pitchFamily="34" charset="0"/>
              </a:rPr>
              <a:t>Het vakgebied van de imagineer beslaat verschillende onderdelen die vaak in combinatie met elkaar worden toegepast:</a:t>
            </a:r>
          </a:p>
          <a:p>
            <a:pPr algn="l"/>
            <a:endParaRPr lang="nl-NL" b="0" i="0">
              <a:solidFill>
                <a:srgbClr val="202122"/>
              </a:solidFill>
              <a:effectLst/>
              <a:latin typeface="Arial" panose="020B0604020202020204" pitchFamily="34" charset="0"/>
            </a:endParaRPr>
          </a:p>
          <a:p>
            <a:pPr marL="285750" indent="-285750" algn="l">
              <a:buFont typeface="Arial" panose="020B0604020202020204" pitchFamily="34" charset="0"/>
              <a:buChar char="•"/>
            </a:pPr>
            <a:r>
              <a:rPr lang="nl-NL" b="1" i="0">
                <a:solidFill>
                  <a:srgbClr val="202122"/>
                </a:solidFill>
                <a:effectLst/>
                <a:latin typeface="Arial" panose="020B0604020202020204" pitchFamily="34" charset="0"/>
              </a:rPr>
              <a:t>business</a:t>
            </a:r>
            <a:r>
              <a:rPr lang="nl-NL" b="0" i="0">
                <a:solidFill>
                  <a:srgbClr val="202122"/>
                </a:solidFill>
                <a:effectLst/>
                <a:latin typeface="Arial" panose="020B0604020202020204" pitchFamily="34" charset="0"/>
              </a:rPr>
              <a:t>: het creëren van economische waarde door het effectief overdragen van een communicatieve boodschap</a:t>
            </a:r>
          </a:p>
          <a:p>
            <a:pPr algn="l"/>
            <a:endParaRPr lang="nl-NL" b="0" i="0">
              <a:solidFill>
                <a:srgbClr val="202122"/>
              </a:solidFill>
              <a:effectLst/>
              <a:latin typeface="Arial" panose="020B0604020202020204" pitchFamily="34" charset="0"/>
            </a:endParaRPr>
          </a:p>
          <a:p>
            <a:pPr marL="285750" indent="-285750" algn="l">
              <a:buFont typeface="Arial" panose="020B0604020202020204" pitchFamily="34" charset="0"/>
              <a:buChar char="•"/>
            </a:pPr>
            <a:r>
              <a:rPr lang="nl-NL" b="1" i="0">
                <a:solidFill>
                  <a:srgbClr val="202122"/>
                </a:solidFill>
                <a:effectLst/>
                <a:latin typeface="Arial" panose="020B0604020202020204" pitchFamily="34" charset="0"/>
              </a:rPr>
              <a:t>innovatie</a:t>
            </a:r>
            <a:r>
              <a:rPr lang="nl-NL" b="0" i="0">
                <a:solidFill>
                  <a:srgbClr val="202122"/>
                </a:solidFill>
                <a:effectLst/>
                <a:latin typeface="Arial" panose="020B0604020202020204" pitchFamily="34" charset="0"/>
              </a:rPr>
              <a:t>: zoeken naar een nieuw concept dat realiseerbaar is binnen de randvoorwaarden van techniek, budget, boodschap en doelgroep</a:t>
            </a:r>
          </a:p>
          <a:p>
            <a:pPr marL="285750" indent="-285750" algn="l">
              <a:buFont typeface="Arial" panose="020B0604020202020204" pitchFamily="34" charset="0"/>
              <a:buChar char="•"/>
            </a:pPr>
            <a:endParaRPr lang="nl-NL" b="0" i="0">
              <a:solidFill>
                <a:srgbClr val="202122"/>
              </a:solidFill>
              <a:effectLst/>
              <a:latin typeface="Arial" panose="020B0604020202020204" pitchFamily="34" charset="0"/>
            </a:endParaRPr>
          </a:p>
          <a:p>
            <a:pPr marL="285750" indent="-285750" algn="l">
              <a:buFont typeface="Arial" panose="020B0604020202020204" pitchFamily="34" charset="0"/>
              <a:buChar char="•"/>
            </a:pPr>
            <a:r>
              <a:rPr lang="nl-NL" b="1" i="0">
                <a:solidFill>
                  <a:srgbClr val="202122"/>
                </a:solidFill>
                <a:effectLst/>
                <a:latin typeface="Arial" panose="020B0604020202020204" pitchFamily="34" charset="0"/>
              </a:rPr>
              <a:t>creativiteit</a:t>
            </a:r>
            <a:r>
              <a:rPr lang="nl-NL" b="0" i="0">
                <a:solidFill>
                  <a:srgbClr val="202122"/>
                </a:solidFill>
                <a:effectLst/>
                <a:latin typeface="Arial" panose="020B0604020202020204" pitchFamily="34" charset="0"/>
              </a:rPr>
              <a:t>: </a:t>
            </a:r>
            <a:r>
              <a:rPr lang="nl-NL" b="0" i="0" err="1">
                <a:solidFill>
                  <a:srgbClr val="202122"/>
                </a:solidFill>
                <a:effectLst/>
                <a:latin typeface="Arial" panose="020B0604020202020204" pitchFamily="34" charset="0"/>
              </a:rPr>
              <a:t>onbegaande</a:t>
            </a:r>
            <a:r>
              <a:rPr lang="nl-NL" b="0" i="0">
                <a:solidFill>
                  <a:srgbClr val="202122"/>
                </a:solidFill>
                <a:effectLst/>
                <a:latin typeface="Arial" panose="020B0604020202020204" pitchFamily="34" charset="0"/>
              </a:rPr>
              <a:t> paden bewandelen om de doelgroep te benaderen met nieuwe zienswijzen.</a:t>
            </a:r>
          </a:p>
          <a:p>
            <a:pPr marL="285750" indent="-285750" algn="l">
              <a:buFont typeface="Arial" panose="020B0604020202020204" pitchFamily="34" charset="0"/>
              <a:buChar char="•"/>
            </a:pPr>
            <a:endParaRPr lang="nl-NL" b="0" i="0">
              <a:solidFill>
                <a:srgbClr val="202122"/>
              </a:solidFill>
              <a:effectLst/>
              <a:latin typeface="Arial" panose="020B0604020202020204" pitchFamily="34" charset="0"/>
            </a:endParaRPr>
          </a:p>
          <a:p>
            <a:pPr marL="285750" indent="-285750" algn="l">
              <a:buFont typeface="Arial" panose="020B0604020202020204" pitchFamily="34" charset="0"/>
              <a:buChar char="•"/>
            </a:pPr>
            <a:r>
              <a:rPr lang="nl-NL" b="1" i="0" err="1">
                <a:solidFill>
                  <a:srgbClr val="202122"/>
                </a:solidFill>
                <a:effectLst/>
                <a:latin typeface="Arial" panose="020B0604020202020204" pitchFamily="34" charset="0"/>
              </a:rPr>
              <a:t>trendwatching</a:t>
            </a:r>
            <a:r>
              <a:rPr lang="nl-NL" b="0" i="0">
                <a:solidFill>
                  <a:srgbClr val="202122"/>
                </a:solidFill>
                <a:effectLst/>
                <a:latin typeface="Arial" panose="020B0604020202020204" pitchFamily="34" charset="0"/>
              </a:rPr>
              <a:t>: op de hoogte zijn van actuele ontwikkelingen bij de opdrachtgever, bij de doelgroep en in de technische faciliteiten</a:t>
            </a:r>
          </a:p>
          <a:p>
            <a:pPr marL="285750" indent="-285750" algn="l">
              <a:buFont typeface="Arial" panose="020B0604020202020204" pitchFamily="34" charset="0"/>
              <a:buChar char="•"/>
            </a:pPr>
            <a:endParaRPr lang="nl-NL" b="0" i="0">
              <a:solidFill>
                <a:srgbClr val="202122"/>
              </a:solidFill>
              <a:effectLst/>
              <a:latin typeface="Arial" panose="020B0604020202020204" pitchFamily="34" charset="0"/>
            </a:endParaRPr>
          </a:p>
          <a:p>
            <a:pPr marL="285750" indent="-285750" algn="l">
              <a:buFont typeface="Arial" panose="020B0604020202020204" pitchFamily="34" charset="0"/>
              <a:buChar char="•"/>
            </a:pPr>
            <a:r>
              <a:rPr lang="nl-NL" b="1" i="0">
                <a:solidFill>
                  <a:srgbClr val="202122"/>
                </a:solidFill>
                <a:effectLst/>
                <a:latin typeface="Arial" panose="020B0604020202020204" pitchFamily="34" charset="0"/>
              </a:rPr>
              <a:t>zingeving</a:t>
            </a:r>
            <a:r>
              <a:rPr lang="nl-NL" b="0" i="0">
                <a:solidFill>
                  <a:srgbClr val="202122"/>
                </a:solidFill>
                <a:effectLst/>
                <a:latin typeface="Arial" panose="020B0604020202020204" pitchFamily="34" charset="0"/>
              </a:rPr>
              <a:t>: het kweken van loyaliteit bij de doelgroep door hen iets te laten beleven dat niet alleen in het belang is van de organisatie maar ook betrokkene een goed gevoel geeft omdat de activiteit zinvol is voor henzelf en anderen. </a:t>
            </a:r>
          </a:p>
        </p:txBody>
      </p:sp>
    </p:spTree>
    <p:extLst>
      <p:ext uri="{BB962C8B-B14F-4D97-AF65-F5344CB8AC3E}">
        <p14:creationId xmlns:p14="http://schemas.microsoft.com/office/powerpoint/2010/main" val="1833406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8F2F58-9119-4E8D-9869-D77125B88458}"/>
              </a:ext>
            </a:extLst>
          </p:cNvPr>
          <p:cNvSpPr>
            <a:spLocks noGrp="1"/>
          </p:cNvSpPr>
          <p:nvPr>
            <p:ph type="title"/>
          </p:nvPr>
        </p:nvSpPr>
        <p:spPr/>
        <p:txBody>
          <a:bodyPr/>
          <a:lstStyle/>
          <a:p>
            <a:r>
              <a:rPr lang="nl-NL" b="1" i="0">
                <a:solidFill>
                  <a:srgbClr val="000000"/>
                </a:solidFill>
                <a:effectLst/>
                <a:latin typeface="Arial" panose="020B0604020202020204" pitchFamily="34" charset="0"/>
              </a:rPr>
              <a:t>Leerdoel</a:t>
            </a:r>
            <a:endParaRPr lang="nl-NL"/>
          </a:p>
        </p:txBody>
      </p:sp>
      <p:sp>
        <p:nvSpPr>
          <p:cNvPr id="4" name="Tekstvak 3">
            <a:extLst>
              <a:ext uri="{FF2B5EF4-FFF2-40B4-BE49-F238E27FC236}">
                <a16:creationId xmlns:a16="http://schemas.microsoft.com/office/drawing/2014/main" id="{954F2AC3-D80A-4D3F-86C8-FC57A93D4CFC}"/>
              </a:ext>
            </a:extLst>
          </p:cNvPr>
          <p:cNvSpPr txBox="1"/>
          <p:nvPr/>
        </p:nvSpPr>
        <p:spPr>
          <a:xfrm>
            <a:off x="943470" y="2404102"/>
            <a:ext cx="7701766" cy="2031325"/>
          </a:xfrm>
          <a:prstGeom prst="rect">
            <a:avLst/>
          </a:prstGeom>
          <a:noFill/>
        </p:spPr>
        <p:txBody>
          <a:bodyPr wrap="square">
            <a:spAutoFit/>
          </a:bodyPr>
          <a:lstStyle/>
          <a:p>
            <a:pPr algn="l" rtl="0" fontAlgn="base"/>
            <a:r>
              <a:rPr lang="nl-NL" b="1" i="0" u="none" strike="noStrike">
                <a:solidFill>
                  <a:srgbClr val="000000"/>
                </a:solidFill>
                <a:effectLst/>
                <a:latin typeface="Calibri" panose="020F0502020204030204" pitchFamily="34" charset="0"/>
              </a:rPr>
              <a:t>Aan het eind van deze les kun je:</a:t>
            </a:r>
            <a:r>
              <a:rPr lang="en-US" b="1" i="0">
                <a:solidFill>
                  <a:srgbClr val="000000"/>
                </a:solidFill>
                <a:effectLst/>
                <a:latin typeface="Calibri" panose="020F0502020204030204" pitchFamily="34" charset="0"/>
              </a:rPr>
              <a:t>​</a:t>
            </a:r>
            <a:endParaRPr lang="en-US" b="1" i="0">
              <a:solidFill>
                <a:srgbClr val="000000"/>
              </a:solidFill>
              <a:effectLst/>
              <a:latin typeface="Arial" panose="020B0604020202020204" pitchFamily="34" charset="0"/>
            </a:endParaRPr>
          </a:p>
          <a:p>
            <a:pPr algn="l" rtl="0" fontAlgn="base"/>
            <a:r>
              <a:rPr lang="nl-NL" b="0" i="0">
                <a:solidFill>
                  <a:srgbClr val="000000"/>
                </a:solidFill>
                <a:effectLst/>
                <a:latin typeface="Calibri" panose="020F0502020204030204" pitchFamily="34" charset="0"/>
              </a:rPr>
              <a:t>​</a:t>
            </a:r>
            <a:endParaRPr lang="nl-NL"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nl-NL" b="0" i="0" u="none" strike="noStrike">
                <a:solidFill>
                  <a:srgbClr val="000000"/>
                </a:solidFill>
                <a:effectLst/>
                <a:latin typeface="Calibri" panose="020F0502020204030204" pitchFamily="34" charset="0"/>
              </a:rPr>
              <a:t>Weet je wat </a:t>
            </a:r>
            <a:r>
              <a:rPr lang="nl-NL" b="0" i="0" u="none" strike="noStrike">
                <a:solidFill>
                  <a:srgbClr val="000000"/>
                </a:solidFill>
                <a:effectLst/>
                <a:latin typeface="Calibri" panose="020F0502020204030204" pitchFamily="34" charset="0"/>
                <a:hlinkClick r:id="rId2"/>
              </a:rPr>
              <a:t>branding</a:t>
            </a:r>
            <a:r>
              <a:rPr lang="nl-NL" b="0" i="0" u="none" strike="noStrike">
                <a:solidFill>
                  <a:srgbClr val="000000"/>
                </a:solidFill>
                <a:effectLst/>
                <a:latin typeface="Calibri" panose="020F0502020204030204" pitchFamily="34" charset="0"/>
              </a:rPr>
              <a:t> is.</a:t>
            </a:r>
          </a:p>
          <a:p>
            <a:pPr marL="285750" indent="-285750" algn="l" rtl="0" fontAlgn="base">
              <a:buFont typeface="Arial" panose="020B0604020202020204" pitchFamily="34" charset="0"/>
              <a:buChar char="•"/>
            </a:pPr>
            <a:endParaRPr lang="nl-NL" b="0" i="0" u="none" strike="noStrike">
              <a:solidFill>
                <a:srgbClr val="000000"/>
              </a:solidFill>
              <a:effectLst/>
              <a:latin typeface="Calibri" panose="020F0502020204030204" pitchFamily="34" charset="0"/>
            </a:endParaRPr>
          </a:p>
          <a:p>
            <a:pPr marL="285750" indent="-285750" algn="l" rtl="0" fontAlgn="base">
              <a:buFont typeface="Arial" panose="020B0604020202020204" pitchFamily="34" charset="0"/>
              <a:buChar char="•"/>
            </a:pPr>
            <a:r>
              <a:rPr lang="nl-NL">
                <a:solidFill>
                  <a:srgbClr val="000000"/>
                </a:solidFill>
                <a:latin typeface="Calibri" panose="020F0502020204030204" pitchFamily="34" charset="0"/>
              </a:rPr>
              <a:t>Kan je h</a:t>
            </a:r>
            <a:r>
              <a:rPr lang="nl-NL" b="0" i="0" u="none" strike="noStrike">
                <a:solidFill>
                  <a:srgbClr val="000000"/>
                </a:solidFill>
                <a:effectLst/>
                <a:latin typeface="Calibri" panose="020F0502020204030204" pitchFamily="34" charset="0"/>
              </a:rPr>
              <a:t>et begrip </a:t>
            </a:r>
            <a:r>
              <a:rPr lang="nl-NL" b="0" i="0" u="none" strike="noStrike" err="1">
                <a:solidFill>
                  <a:srgbClr val="000000"/>
                </a:solidFill>
                <a:effectLst/>
                <a:latin typeface="Calibri" panose="020F0502020204030204" pitchFamily="34" charset="0"/>
              </a:rPr>
              <a:t>concepting</a:t>
            </a:r>
            <a:r>
              <a:rPr lang="nl-NL" b="0" i="0" u="none" strike="noStrike">
                <a:solidFill>
                  <a:srgbClr val="000000"/>
                </a:solidFill>
                <a:effectLst/>
                <a:latin typeface="Calibri" panose="020F0502020204030204" pitchFamily="34" charset="0"/>
              </a:rPr>
              <a:t> uitleggen</a:t>
            </a:r>
            <a:r>
              <a:rPr lang="en-US" b="0" i="0">
                <a:solidFill>
                  <a:srgbClr val="000000"/>
                </a:solidFill>
                <a:effectLst/>
                <a:latin typeface="Calibri" panose="020F0502020204030204" pitchFamily="34" charset="0"/>
              </a:rPr>
              <a:t>​</a:t>
            </a:r>
          </a:p>
          <a:p>
            <a:pPr marL="285750" indent="-285750" algn="l" rtl="0" fontAlgn="base">
              <a:buFont typeface="Arial" panose="020B0604020202020204" pitchFamily="34" charset="0"/>
              <a:buChar char="•"/>
            </a:pPr>
            <a:endParaRPr lang="en-US"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nl-NL" b="0" i="0" u="none" strike="noStrike">
                <a:solidFill>
                  <a:srgbClr val="000000"/>
                </a:solidFill>
                <a:effectLst/>
                <a:latin typeface="Calibri" panose="020F0502020204030204" pitchFamily="34" charset="0"/>
              </a:rPr>
              <a:t>Een voorbeeld van een goed concept opzoeken en motiveren mening</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158906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8F2F58-9119-4E8D-9869-D77125B88458}"/>
              </a:ext>
            </a:extLst>
          </p:cNvPr>
          <p:cNvSpPr>
            <a:spLocks noGrp="1"/>
          </p:cNvSpPr>
          <p:nvPr>
            <p:ph type="title"/>
          </p:nvPr>
        </p:nvSpPr>
        <p:spPr/>
        <p:txBody>
          <a:bodyPr/>
          <a:lstStyle/>
          <a:p>
            <a:r>
              <a:rPr lang="nl-NL" b="1" i="0">
                <a:solidFill>
                  <a:srgbClr val="000000"/>
                </a:solidFill>
                <a:effectLst/>
                <a:latin typeface="Arial" panose="020B0604020202020204" pitchFamily="34" charset="0"/>
              </a:rPr>
              <a:t>Leerdoel</a:t>
            </a:r>
            <a:endParaRPr lang="nl-NL"/>
          </a:p>
        </p:txBody>
      </p:sp>
      <p:sp>
        <p:nvSpPr>
          <p:cNvPr id="4" name="Tekstvak 3">
            <a:extLst>
              <a:ext uri="{FF2B5EF4-FFF2-40B4-BE49-F238E27FC236}">
                <a16:creationId xmlns:a16="http://schemas.microsoft.com/office/drawing/2014/main" id="{954F2AC3-D80A-4D3F-86C8-FC57A93D4CFC}"/>
              </a:ext>
            </a:extLst>
          </p:cNvPr>
          <p:cNvSpPr txBox="1"/>
          <p:nvPr/>
        </p:nvSpPr>
        <p:spPr>
          <a:xfrm>
            <a:off x="943470" y="2404102"/>
            <a:ext cx="7701766" cy="2031325"/>
          </a:xfrm>
          <a:prstGeom prst="rect">
            <a:avLst/>
          </a:prstGeom>
          <a:noFill/>
        </p:spPr>
        <p:txBody>
          <a:bodyPr wrap="square" lIns="91440" tIns="45720" rIns="91440" bIns="45720" anchor="t">
            <a:spAutoFit/>
          </a:bodyPr>
          <a:lstStyle/>
          <a:p>
            <a:pPr algn="l" rtl="0" fontAlgn="base"/>
            <a:r>
              <a:rPr lang="nl-NL" b="1" i="0" u="none" strike="noStrike">
                <a:solidFill>
                  <a:srgbClr val="000000"/>
                </a:solidFill>
                <a:effectLst/>
                <a:latin typeface="Calibri" panose="020F0502020204030204" pitchFamily="34" charset="0"/>
              </a:rPr>
              <a:t>Aan het eind van deze les:</a:t>
            </a:r>
          </a:p>
          <a:p>
            <a:pPr marL="285750" indent="-285750" fontAlgn="base">
              <a:buFont typeface="Arial"/>
              <a:buChar char="•"/>
            </a:pPr>
            <a:r>
              <a:rPr lang="nl-NL">
                <a:solidFill>
                  <a:srgbClr val="000000"/>
                </a:solidFill>
                <a:latin typeface="Calibri"/>
                <a:cs typeface="Calibri"/>
              </a:rPr>
              <a:t>Kerstactiviteit (laatste zaken regelen)</a:t>
            </a:r>
          </a:p>
          <a:p>
            <a:pPr marL="285750" indent="-285750" fontAlgn="base">
              <a:buFont typeface="Arial" panose="020B0604020202020204" pitchFamily="34" charset="0"/>
              <a:buChar char="•"/>
            </a:pPr>
            <a:endParaRPr lang="nl-NL">
              <a:solidFill>
                <a:srgbClr val="000000"/>
              </a:solidFill>
              <a:latin typeface="Calibri"/>
              <a:cs typeface="Calibri"/>
            </a:endParaRPr>
          </a:p>
          <a:p>
            <a:pPr marL="285750" indent="-285750">
              <a:buFont typeface="Arial" panose="020B0604020202020204" pitchFamily="34" charset="0"/>
              <a:buChar char="•"/>
            </a:pPr>
            <a:r>
              <a:rPr lang="nl-NL" b="0" i="0" u="none" strike="noStrike">
                <a:solidFill>
                  <a:srgbClr val="000000"/>
                </a:solidFill>
                <a:effectLst/>
                <a:latin typeface="Calibri"/>
                <a:cs typeface="Calibri"/>
              </a:rPr>
              <a:t>Weet je (weer) wat </a:t>
            </a:r>
            <a:r>
              <a:rPr lang="nl-NL" b="0" i="0" u="none" strike="noStrike">
                <a:solidFill>
                  <a:srgbClr val="000000"/>
                </a:solidFill>
                <a:effectLst/>
                <a:latin typeface="Calibri"/>
                <a:cs typeface="Calibri"/>
                <a:hlinkClick r:id="rId2"/>
              </a:rPr>
              <a:t>branding</a:t>
            </a:r>
            <a:r>
              <a:rPr lang="nl-NL">
                <a:solidFill>
                  <a:srgbClr val="000000"/>
                </a:solidFill>
                <a:latin typeface="Calibri"/>
                <a:cs typeface="Calibri"/>
              </a:rPr>
              <a:t>, </a:t>
            </a:r>
            <a:r>
              <a:rPr lang="nl-NL" err="1">
                <a:solidFill>
                  <a:srgbClr val="000000"/>
                </a:solidFill>
                <a:latin typeface="Calibri"/>
                <a:cs typeface="Calibri"/>
              </a:rPr>
              <a:t>concepting</a:t>
            </a:r>
            <a:r>
              <a:rPr lang="nl-NL">
                <a:solidFill>
                  <a:srgbClr val="000000"/>
                </a:solidFill>
                <a:latin typeface="Calibri"/>
                <a:cs typeface="Calibri"/>
              </a:rPr>
              <a:t> en imagineering </a:t>
            </a:r>
            <a:r>
              <a:rPr lang="nl-NL" b="0" i="0" u="none" strike="noStrike">
                <a:solidFill>
                  <a:srgbClr val="000000"/>
                </a:solidFill>
                <a:effectLst/>
                <a:latin typeface="Calibri"/>
                <a:cs typeface="Calibri"/>
              </a:rPr>
              <a:t>is.</a:t>
            </a:r>
            <a:endParaRPr lang="nl-NL">
              <a:solidFill>
                <a:srgbClr val="000000"/>
              </a:solidFill>
              <a:latin typeface="Calibri" panose="020F0502020204030204" pitchFamily="34" charset="0"/>
              <a:cs typeface="Calibri"/>
            </a:endParaRPr>
          </a:p>
          <a:p>
            <a:pPr marL="285750" indent="-285750" fontAlgn="base">
              <a:buFont typeface="Arial" panose="020B0604020202020204" pitchFamily="34" charset="0"/>
              <a:buChar char="•"/>
            </a:pPr>
            <a:endParaRPr lang="nl-NL">
              <a:solidFill>
                <a:srgbClr val="000000"/>
              </a:solidFill>
              <a:latin typeface="Calibri" panose="020F0502020204030204" pitchFamily="34" charset="0"/>
            </a:endParaRPr>
          </a:p>
          <a:p>
            <a:pPr marL="285750" indent="-285750" algn="l" rtl="0" fontAlgn="base">
              <a:buFont typeface="Arial" panose="020B0604020202020204" pitchFamily="34" charset="0"/>
              <a:buChar char="•"/>
            </a:pPr>
            <a:r>
              <a:rPr lang="nl-NL">
                <a:solidFill>
                  <a:srgbClr val="000000"/>
                </a:solidFill>
                <a:latin typeface="Calibri" panose="020F0502020204030204" pitchFamily="34" charset="0"/>
              </a:rPr>
              <a:t>Heb je voldoende kennis om LA3 te kunnen maken.</a:t>
            </a:r>
            <a:endParaRPr lang="en-US">
              <a:solidFill>
                <a:srgbClr val="000000"/>
              </a:solidFill>
              <a:latin typeface="Calibri" panose="020F0502020204030204" pitchFamily="34" charset="0"/>
            </a:endParaRPr>
          </a:p>
          <a:p>
            <a:pPr marL="285750" indent="-285750" algn="l" rtl="0" fontAlgn="base">
              <a:buFont typeface="Arial" panose="020B0604020202020204" pitchFamily="34" charset="0"/>
              <a:buChar char="•"/>
            </a:pPr>
            <a:endParaRPr lang="en-US" b="0" i="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407299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312664" y="76025"/>
            <a:ext cx="11078245" cy="523220"/>
          </a:xfrm>
          <a:prstGeom prst="rect">
            <a:avLst/>
          </a:prstGeom>
          <a:noFill/>
        </p:spPr>
        <p:txBody>
          <a:bodyPr wrap="square" rtlCol="0">
            <a:spAutoFit/>
          </a:bodyPr>
          <a:lstStyle/>
          <a:p>
            <a:r>
              <a:rPr lang="nl-NL" sz="2800"/>
              <a:t>2122 MON LA3 VT </a:t>
            </a:r>
            <a:r>
              <a:rPr lang="nl-NL" sz="2800" err="1"/>
              <a:t>Concepting</a:t>
            </a:r>
            <a:r>
              <a:rPr lang="nl-NL" sz="2800"/>
              <a:t>, branding &amp; </a:t>
            </a:r>
            <a:r>
              <a:rPr lang="nl-NL" sz="2800" err="1"/>
              <a:t>imagineering</a:t>
            </a:r>
            <a:endParaRPr lang="nl-NL" sz="2000">
              <a:ea typeface="Calibri" pitchFamily="34" charset="0"/>
              <a:cs typeface="Arial" charset="0"/>
            </a:endParaRPr>
          </a:p>
        </p:txBody>
      </p:sp>
      <p:sp>
        <p:nvSpPr>
          <p:cNvPr id="6" name="Text Box 7"/>
          <p:cNvSpPr txBox="1">
            <a:spLocks noChangeArrowheads="1"/>
          </p:cNvSpPr>
          <p:nvPr/>
        </p:nvSpPr>
        <p:spPr bwMode="auto">
          <a:xfrm>
            <a:off x="1319036" y="748643"/>
            <a:ext cx="5402322" cy="7848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200" b="1"/>
              <a:t>Leerdoel </a:t>
            </a:r>
          </a:p>
          <a:p>
            <a:pPr lvl="0"/>
            <a:r>
              <a:rPr lang="nl-NL" sz="1100"/>
              <a:t>Kunnen omschrijven wat een vrijetijdsbedrijf/product aan </a:t>
            </a:r>
            <a:r>
              <a:rPr lang="nl-NL" sz="1100" err="1"/>
              <a:t>concepting</a:t>
            </a:r>
            <a:r>
              <a:rPr lang="nl-NL" sz="1100"/>
              <a:t>, branding en </a:t>
            </a:r>
            <a:r>
              <a:rPr lang="nl-NL" sz="1100" err="1"/>
              <a:t>imagineering</a:t>
            </a:r>
            <a:r>
              <a:rPr lang="nl-NL" sz="1100"/>
              <a:t> doet. Je bent in staat om je mening over het bedrijf/product te motiveren. </a:t>
            </a:r>
          </a:p>
        </p:txBody>
      </p:sp>
      <p:sp>
        <p:nvSpPr>
          <p:cNvPr id="9" name="Text Box 14"/>
          <p:cNvSpPr txBox="1">
            <a:spLocks noChangeArrowheads="1"/>
          </p:cNvSpPr>
          <p:nvPr/>
        </p:nvSpPr>
        <p:spPr bwMode="auto">
          <a:xfrm>
            <a:off x="7772020" y="3115638"/>
            <a:ext cx="3933074" cy="615553"/>
          </a:xfrm>
          <a:prstGeom prst="rect">
            <a:avLst/>
          </a:prstGeom>
          <a:noFill/>
          <a:ln w="9525">
            <a:solidFill>
              <a:schemeClr val="tx1"/>
            </a:solidFill>
            <a:miter lim="800000"/>
            <a:headEnd/>
            <a:tailEnd/>
          </a:ln>
          <a:effectLst/>
        </p:spPr>
        <p:txBody>
          <a:bodyPr wrap="square" lIns="91440" tIns="45720" rIns="91440" bIns="45720" anchor="t">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defRPr/>
            </a:pPr>
            <a:r>
              <a:rPr lang="nl-NL" sz="1200" b="1">
                <a:latin typeface="Arial"/>
                <a:ea typeface="Calibri" pitchFamily="34" charset="0"/>
                <a:cs typeface="Arial"/>
              </a:rPr>
              <a:t>Bronnen</a:t>
            </a:r>
          </a:p>
          <a:p>
            <a:pPr>
              <a:defRPr/>
            </a:pPr>
            <a:r>
              <a:rPr lang="en-US" sz="1100" b="1" err="1">
                <a:latin typeface="Arial"/>
                <a:ea typeface="ＭＳ Ｐゴシック"/>
                <a:cs typeface="Arial"/>
              </a:rPr>
              <a:t>Zie</a:t>
            </a:r>
            <a:r>
              <a:rPr lang="en-US" sz="1100" b="1">
                <a:latin typeface="Arial"/>
                <a:ea typeface="ＭＳ Ｐゴシック"/>
                <a:cs typeface="Arial"/>
              </a:rPr>
              <a:t> lessen VT, les 4</a:t>
            </a:r>
            <a:endParaRPr lang="en-US" sz="1100" b="1">
              <a:solidFill>
                <a:srgbClr val="FF0000"/>
              </a:solidFill>
              <a:latin typeface="Arial"/>
              <a:ea typeface="ＭＳ Ｐゴシック"/>
              <a:cs typeface="Arial"/>
            </a:endParaRPr>
          </a:p>
          <a:p>
            <a:pPr>
              <a:defRPr/>
            </a:pPr>
            <a:endParaRPr lang="nl-NL" sz="1100" b="1">
              <a:solidFill>
                <a:srgbClr val="FF0000"/>
              </a:solidFill>
              <a:ea typeface="Calibri" pitchFamily="34" charset="0"/>
              <a:cs typeface="Arial" charset="0"/>
            </a:endParaRPr>
          </a:p>
        </p:txBody>
      </p:sp>
      <p:pic>
        <p:nvPicPr>
          <p:cNvPr id="12" name="Afbeelding 11"/>
          <p:cNvPicPr>
            <a:picLocks noChangeAspect="1"/>
          </p:cNvPicPr>
          <p:nvPr/>
        </p:nvPicPr>
        <p:blipFill>
          <a:blip r:embed="rId2"/>
          <a:stretch>
            <a:fillRect/>
          </a:stretch>
        </p:blipFill>
        <p:spPr>
          <a:xfrm>
            <a:off x="7319314" y="751105"/>
            <a:ext cx="363917" cy="263054"/>
          </a:xfrm>
          <a:prstGeom prst="rect">
            <a:avLst/>
          </a:prstGeom>
        </p:spPr>
      </p:pic>
      <p:pic>
        <p:nvPicPr>
          <p:cNvPr id="13" name="Afbeelding 12"/>
          <p:cNvPicPr>
            <a:picLocks noChangeAspect="1"/>
          </p:cNvPicPr>
          <p:nvPr/>
        </p:nvPicPr>
        <p:blipFill>
          <a:blip r:embed="rId3"/>
          <a:stretch>
            <a:fillRect/>
          </a:stretch>
        </p:blipFill>
        <p:spPr>
          <a:xfrm>
            <a:off x="7332089" y="3167571"/>
            <a:ext cx="315289" cy="290796"/>
          </a:xfrm>
          <a:prstGeom prst="rect">
            <a:avLst/>
          </a:prstGeom>
        </p:spPr>
      </p:pic>
      <p:pic>
        <p:nvPicPr>
          <p:cNvPr id="15" name="Afbeelding 14"/>
          <p:cNvPicPr>
            <a:picLocks noChangeAspect="1"/>
          </p:cNvPicPr>
          <p:nvPr/>
        </p:nvPicPr>
        <p:blipFill rotWithShape="1">
          <a:blip r:embed="rId4"/>
          <a:srcRect l="17050" t="33024" r="61669" b="30375"/>
          <a:stretch/>
        </p:blipFill>
        <p:spPr>
          <a:xfrm>
            <a:off x="7355165" y="2340064"/>
            <a:ext cx="292213" cy="263054"/>
          </a:xfrm>
          <a:prstGeom prst="rect">
            <a:avLst/>
          </a:prstGeom>
        </p:spPr>
      </p:pic>
      <p:pic>
        <p:nvPicPr>
          <p:cNvPr id="16" name="Afbeelding 15"/>
          <p:cNvPicPr>
            <a:picLocks noChangeAspect="1"/>
          </p:cNvPicPr>
          <p:nvPr/>
        </p:nvPicPr>
        <p:blipFill>
          <a:blip r:embed="rId5"/>
          <a:stretch>
            <a:fillRect/>
          </a:stretch>
        </p:blipFill>
        <p:spPr>
          <a:xfrm>
            <a:off x="914401" y="3619960"/>
            <a:ext cx="299030" cy="416301"/>
          </a:xfrm>
          <a:prstGeom prst="rect">
            <a:avLst/>
          </a:prstGeom>
        </p:spPr>
      </p:pic>
      <p:pic>
        <p:nvPicPr>
          <p:cNvPr id="17" name="Afbeelding 16"/>
          <p:cNvPicPr>
            <a:picLocks noChangeAspect="1"/>
          </p:cNvPicPr>
          <p:nvPr/>
        </p:nvPicPr>
        <p:blipFill>
          <a:blip r:embed="rId6"/>
          <a:stretch>
            <a:fillRect/>
          </a:stretch>
        </p:blipFill>
        <p:spPr>
          <a:xfrm>
            <a:off x="914401" y="1702251"/>
            <a:ext cx="256221" cy="321303"/>
          </a:xfrm>
          <a:prstGeom prst="rect">
            <a:avLst/>
          </a:prstGeom>
        </p:spPr>
      </p:pic>
      <p:pic>
        <p:nvPicPr>
          <p:cNvPr id="18" name="Afbeelding 17"/>
          <p:cNvPicPr>
            <a:picLocks noChangeAspect="1"/>
          </p:cNvPicPr>
          <p:nvPr/>
        </p:nvPicPr>
        <p:blipFill rotWithShape="1">
          <a:blip r:embed="rId7"/>
          <a:srcRect l="21805" r="10840"/>
          <a:stretch/>
        </p:blipFill>
        <p:spPr>
          <a:xfrm>
            <a:off x="914401" y="749883"/>
            <a:ext cx="314974" cy="412425"/>
          </a:xfrm>
          <a:prstGeom prst="rect">
            <a:avLst/>
          </a:prstGeom>
        </p:spPr>
      </p:pic>
      <p:sp>
        <p:nvSpPr>
          <p:cNvPr id="19" name="Text Box 9"/>
          <p:cNvSpPr txBox="1">
            <a:spLocks noChangeArrowheads="1"/>
          </p:cNvSpPr>
          <p:nvPr/>
        </p:nvSpPr>
        <p:spPr bwMode="auto">
          <a:xfrm>
            <a:off x="1312664" y="3613546"/>
            <a:ext cx="5408693" cy="28007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a:spcBef>
                <a:spcPct val="50000"/>
              </a:spcBef>
            </a:pPr>
            <a:r>
              <a:rPr lang="nl-NL" sz="1200" b="1"/>
              <a:t>Stappen</a:t>
            </a:r>
            <a:r>
              <a:rPr lang="nl-NL" sz="1100" b="1">
                <a:solidFill>
                  <a:srgbClr val="CCFF33"/>
                </a:solidFill>
              </a:rPr>
              <a:t>	</a:t>
            </a:r>
            <a:r>
              <a:rPr lang="nl-NL" sz="1100" b="1">
                <a:solidFill>
                  <a:srgbClr val="0070C0"/>
                </a:solidFill>
                <a:ea typeface="Calibri" pitchFamily="34" charset="0"/>
                <a:cs typeface="Arial" charset="0"/>
              </a:rPr>
              <a:t>		</a:t>
            </a:r>
            <a:endParaRPr lang="nl-NL" sz="1100">
              <a:ea typeface="Calibri" pitchFamily="34" charset="0"/>
              <a:cs typeface="Arial" charset="0"/>
            </a:endParaRPr>
          </a:p>
          <a:p>
            <a:pPr marL="180975" indent="-180975">
              <a:buFontTx/>
              <a:buChar char="•"/>
            </a:pPr>
            <a:r>
              <a:rPr lang="nl-NL" sz="1100">
                <a:ea typeface="Calibri" pitchFamily="34" charset="0"/>
                <a:cs typeface="Arial" charset="0"/>
              </a:rPr>
              <a:t>Je kiest een vrijetijdsbedrijf uit met een duidelijke uitstraling</a:t>
            </a:r>
          </a:p>
          <a:p>
            <a:pPr marL="180975" indent="-180975">
              <a:buFontTx/>
              <a:buChar char="•"/>
            </a:pPr>
            <a:r>
              <a:rPr lang="nl-NL" sz="1100">
                <a:ea typeface="Calibri" pitchFamily="34" charset="0"/>
                <a:cs typeface="Arial" charset="0"/>
              </a:rPr>
              <a:t>Je </a:t>
            </a:r>
            <a:r>
              <a:rPr lang="nl-NL" sz="1100">
                <a:solidFill>
                  <a:srgbClr val="B8A1FF"/>
                </a:solidFill>
                <a:ea typeface="Calibri" pitchFamily="34" charset="0"/>
                <a:cs typeface="Arial" charset="0"/>
              </a:rPr>
              <a:t>onderzoekt</a:t>
            </a:r>
            <a:r>
              <a:rPr lang="nl-NL" sz="1100">
                <a:ea typeface="Calibri" pitchFamily="34" charset="0"/>
                <a:cs typeface="Arial" charset="0"/>
              </a:rPr>
              <a:t> wat de brand is en beschrijft deze. Je geeft o.a. antwoord op de volgende vragen; </a:t>
            </a:r>
            <a:r>
              <a:rPr lang="nl-NL" sz="1100">
                <a:solidFill>
                  <a:srgbClr val="B8A1FF"/>
                </a:solidFill>
                <a:ea typeface="Calibri" pitchFamily="34" charset="0"/>
                <a:cs typeface="Arial" charset="0"/>
              </a:rPr>
              <a:t>Wat</a:t>
            </a:r>
            <a:r>
              <a:rPr lang="nl-NL" sz="1100">
                <a:ea typeface="Calibri" pitchFamily="34" charset="0"/>
                <a:cs typeface="Arial" charset="0"/>
              </a:rPr>
              <a:t> is het merk? Wat willen ze uitstralen? </a:t>
            </a:r>
            <a:r>
              <a:rPr lang="nl-NL" sz="1100">
                <a:solidFill>
                  <a:srgbClr val="B8A1FF"/>
                </a:solidFill>
                <a:ea typeface="Calibri" pitchFamily="34" charset="0"/>
                <a:cs typeface="Arial" charset="0"/>
              </a:rPr>
              <a:t>Wie</a:t>
            </a:r>
            <a:r>
              <a:rPr lang="nl-NL" sz="1100">
                <a:ea typeface="Calibri" pitchFamily="34" charset="0"/>
                <a:cs typeface="Arial" charset="0"/>
              </a:rPr>
              <a:t> trekken ze hiermee aan? </a:t>
            </a:r>
            <a:r>
              <a:rPr lang="nl-NL" sz="1100">
                <a:solidFill>
                  <a:srgbClr val="B8A1FF"/>
                </a:solidFill>
                <a:ea typeface="Calibri" pitchFamily="34" charset="0"/>
                <a:cs typeface="Arial" charset="0"/>
              </a:rPr>
              <a:t>Waarom</a:t>
            </a:r>
            <a:r>
              <a:rPr lang="nl-NL" sz="1100">
                <a:ea typeface="Calibri" pitchFamily="34" charset="0"/>
                <a:cs typeface="Arial" charset="0"/>
              </a:rPr>
              <a:t> is dit merk op in het leven geroepen? Wat maakt het merk uniek?</a:t>
            </a:r>
          </a:p>
          <a:p>
            <a:pPr marL="180975" indent="-180975">
              <a:buFontTx/>
              <a:buChar char="•"/>
            </a:pPr>
            <a:r>
              <a:rPr lang="nl-NL" sz="1100">
                <a:ea typeface="Calibri" pitchFamily="34" charset="0"/>
                <a:cs typeface="Arial" charset="0"/>
              </a:rPr>
              <a:t>Je onderzoekt de </a:t>
            </a:r>
            <a:r>
              <a:rPr lang="nl-NL" sz="1100">
                <a:solidFill>
                  <a:srgbClr val="B8A1FF"/>
                </a:solidFill>
                <a:ea typeface="Calibri" pitchFamily="34" charset="0"/>
                <a:cs typeface="Arial" charset="0"/>
              </a:rPr>
              <a:t>doelgroep</a:t>
            </a:r>
            <a:r>
              <a:rPr lang="nl-NL" sz="1100">
                <a:ea typeface="Calibri" pitchFamily="34" charset="0"/>
                <a:cs typeface="Arial" charset="0"/>
              </a:rPr>
              <a:t>. Wat vinden ze leuk? Wie zijn het? Kenmerken. Etc. </a:t>
            </a:r>
          </a:p>
          <a:p>
            <a:pPr marL="180975" indent="-180975">
              <a:buFontTx/>
              <a:buChar char="•"/>
            </a:pPr>
            <a:r>
              <a:rPr lang="nl-NL" sz="1100">
                <a:ea typeface="Calibri" pitchFamily="34" charset="0"/>
                <a:cs typeface="Arial" charset="0"/>
              </a:rPr>
              <a:t>Je kijkt naar de producten van het bedrijf en legt de </a:t>
            </a:r>
            <a:r>
              <a:rPr lang="nl-NL" sz="1100">
                <a:solidFill>
                  <a:srgbClr val="B8A1FF"/>
                </a:solidFill>
                <a:ea typeface="Calibri" pitchFamily="34" charset="0"/>
                <a:cs typeface="Arial" charset="0"/>
              </a:rPr>
              <a:t>beleving</a:t>
            </a:r>
            <a:r>
              <a:rPr lang="nl-NL" sz="1100">
                <a:ea typeface="Calibri" pitchFamily="34" charset="0"/>
                <a:cs typeface="Arial" charset="0"/>
              </a:rPr>
              <a:t> van deze producten naast de </a:t>
            </a:r>
            <a:r>
              <a:rPr lang="nl-NL" sz="1100">
                <a:solidFill>
                  <a:srgbClr val="B8A1FF"/>
                </a:solidFill>
                <a:ea typeface="Calibri" pitchFamily="34" charset="0"/>
                <a:cs typeface="Arial" charset="0"/>
              </a:rPr>
              <a:t>belevingsbouwstenen</a:t>
            </a:r>
            <a:r>
              <a:rPr lang="nl-NL" sz="1100">
                <a:ea typeface="Calibri" pitchFamily="34" charset="0"/>
                <a:cs typeface="Arial" charset="0"/>
              </a:rPr>
              <a:t>.</a:t>
            </a:r>
          </a:p>
          <a:p>
            <a:pPr marL="180975" indent="-180975">
              <a:buFontTx/>
              <a:buChar char="•"/>
            </a:pPr>
            <a:r>
              <a:rPr lang="nl-NL" sz="1100">
                <a:ea typeface="Calibri" pitchFamily="34" charset="0"/>
                <a:cs typeface="Arial" charset="0"/>
              </a:rPr>
              <a:t>Wat kan het bedrijf beter doen? Dit werk je uit in een onderbouwd advies.</a:t>
            </a:r>
          </a:p>
          <a:p>
            <a:pPr marL="180975" indent="-180975">
              <a:buFontTx/>
              <a:buChar char="•"/>
            </a:pPr>
            <a:r>
              <a:rPr lang="en-US" sz="1100">
                <a:ea typeface="Calibri" pitchFamily="34" charset="0"/>
                <a:cs typeface="Arial" charset="0"/>
              </a:rPr>
              <a:t>Je </a:t>
            </a:r>
            <a:r>
              <a:rPr lang="nl-NL" sz="1100">
                <a:ea typeface="Calibri" pitchFamily="34" charset="0"/>
                <a:cs typeface="Arial" charset="0"/>
              </a:rPr>
              <a:t>zoekt</a:t>
            </a:r>
            <a:r>
              <a:rPr lang="en-US" sz="1100">
                <a:ea typeface="Calibri" pitchFamily="34" charset="0"/>
                <a:cs typeface="Arial" charset="0"/>
              </a:rPr>
              <a:t> </a:t>
            </a:r>
            <a:r>
              <a:rPr lang="nl-NL" sz="1100">
                <a:ea typeface="Calibri" pitchFamily="34" charset="0"/>
                <a:cs typeface="Arial" charset="0"/>
              </a:rPr>
              <a:t>goede</a:t>
            </a:r>
            <a:r>
              <a:rPr lang="en-US" sz="1100">
                <a:ea typeface="Calibri" pitchFamily="34" charset="0"/>
                <a:cs typeface="Arial" charset="0"/>
              </a:rPr>
              <a:t> </a:t>
            </a:r>
            <a:r>
              <a:rPr lang="nl-NL" sz="1100">
                <a:ea typeface="Calibri" pitchFamily="34" charset="0"/>
                <a:cs typeface="Arial" charset="0"/>
              </a:rPr>
              <a:t>voorbeelden</a:t>
            </a:r>
            <a:r>
              <a:rPr lang="en-US" sz="1100">
                <a:ea typeface="Calibri" pitchFamily="34" charset="0"/>
                <a:cs typeface="Arial" charset="0"/>
              </a:rPr>
              <a:t> van storytelling. </a:t>
            </a:r>
            <a:r>
              <a:rPr lang="en-US" sz="1100" err="1">
                <a:ea typeface="Calibri" pitchFamily="34" charset="0"/>
                <a:cs typeface="Arial" charset="0"/>
              </a:rPr>
              <a:t>Daarna</a:t>
            </a:r>
            <a:r>
              <a:rPr lang="en-US" sz="1100">
                <a:ea typeface="Calibri" pitchFamily="34" charset="0"/>
                <a:cs typeface="Arial" charset="0"/>
              </a:rPr>
              <a:t> ga je </a:t>
            </a:r>
            <a:r>
              <a:rPr lang="en-US" sz="1100" err="1">
                <a:ea typeface="Calibri" pitchFamily="34" charset="0"/>
                <a:cs typeface="Arial" charset="0"/>
              </a:rPr>
              <a:t>zelf</a:t>
            </a:r>
            <a:r>
              <a:rPr lang="en-US" sz="1100">
                <a:ea typeface="Calibri" pitchFamily="34" charset="0"/>
                <a:cs typeface="Arial" charset="0"/>
              </a:rPr>
              <a:t> </a:t>
            </a:r>
            <a:r>
              <a:rPr lang="en-US" sz="1100" err="1">
                <a:ea typeface="Calibri" pitchFamily="34" charset="0"/>
                <a:cs typeface="Arial" charset="0"/>
              </a:rPr>
              <a:t>aan</a:t>
            </a:r>
            <a:r>
              <a:rPr lang="en-US" sz="1100">
                <a:ea typeface="Calibri" pitchFamily="34" charset="0"/>
                <a:cs typeface="Arial" charset="0"/>
              </a:rPr>
              <a:t> de slag met </a:t>
            </a:r>
            <a:r>
              <a:rPr lang="en-US" sz="1100" err="1">
                <a:ea typeface="Calibri" pitchFamily="34" charset="0"/>
                <a:cs typeface="Arial" charset="0"/>
              </a:rPr>
              <a:t>een</a:t>
            </a:r>
            <a:r>
              <a:rPr lang="en-US" sz="1100">
                <a:ea typeface="Calibri" pitchFamily="34" charset="0"/>
                <a:cs typeface="Arial" charset="0"/>
              </a:rPr>
              <a:t> </a:t>
            </a:r>
            <a:r>
              <a:rPr lang="nl-NL" sz="1100">
                <a:ea typeface="Calibri" pitchFamily="34" charset="0"/>
                <a:cs typeface="Arial" charset="0"/>
              </a:rPr>
              <a:t>aansprekende</a:t>
            </a:r>
            <a:r>
              <a:rPr lang="en-US" sz="1100">
                <a:ea typeface="Calibri" pitchFamily="34" charset="0"/>
                <a:cs typeface="Arial" charset="0"/>
              </a:rPr>
              <a:t> storytelling. Je </a:t>
            </a:r>
            <a:r>
              <a:rPr lang="en-US" sz="1100" err="1">
                <a:ea typeface="Calibri" pitchFamily="34" charset="0"/>
                <a:cs typeface="Arial" charset="0"/>
              </a:rPr>
              <a:t>zorgt</a:t>
            </a:r>
            <a:r>
              <a:rPr lang="en-US" sz="1100">
                <a:ea typeface="Calibri" pitchFamily="34" charset="0"/>
                <a:cs typeface="Arial" charset="0"/>
              </a:rPr>
              <a:t> </a:t>
            </a:r>
            <a:r>
              <a:rPr lang="en-US" sz="1100" err="1">
                <a:ea typeface="Calibri" pitchFamily="34" charset="0"/>
                <a:cs typeface="Arial" charset="0"/>
              </a:rPr>
              <a:t>ervoor</a:t>
            </a:r>
            <a:r>
              <a:rPr lang="en-US" sz="1100">
                <a:ea typeface="Calibri" pitchFamily="34" charset="0"/>
                <a:cs typeface="Arial" charset="0"/>
              </a:rPr>
              <a:t> </a:t>
            </a:r>
            <a:r>
              <a:rPr lang="en-US" sz="1100" err="1">
                <a:ea typeface="Calibri" pitchFamily="34" charset="0"/>
                <a:cs typeface="Arial" charset="0"/>
              </a:rPr>
              <a:t>dat</a:t>
            </a:r>
            <a:r>
              <a:rPr lang="en-US" sz="1100">
                <a:ea typeface="Calibri" pitchFamily="34" charset="0"/>
                <a:cs typeface="Arial" charset="0"/>
              </a:rPr>
              <a:t> je storytelling </a:t>
            </a:r>
            <a:r>
              <a:rPr lang="en-US" sz="1100" err="1">
                <a:ea typeface="Calibri" pitchFamily="34" charset="0"/>
                <a:cs typeface="Arial" charset="0"/>
              </a:rPr>
              <a:t>voldoet</a:t>
            </a:r>
            <a:r>
              <a:rPr lang="en-US" sz="1100">
                <a:ea typeface="Calibri" pitchFamily="34" charset="0"/>
                <a:cs typeface="Arial" charset="0"/>
              </a:rPr>
              <a:t> </a:t>
            </a:r>
            <a:r>
              <a:rPr lang="en-US" sz="1100" err="1">
                <a:ea typeface="Calibri" pitchFamily="34" charset="0"/>
                <a:cs typeface="Arial" charset="0"/>
              </a:rPr>
              <a:t>aan</a:t>
            </a:r>
            <a:r>
              <a:rPr lang="en-US" sz="1100">
                <a:ea typeface="Calibri" pitchFamily="34" charset="0"/>
                <a:cs typeface="Arial" charset="0"/>
              </a:rPr>
              <a:t> alle </a:t>
            </a:r>
            <a:r>
              <a:rPr lang="nl-NL" sz="1100">
                <a:ea typeface="Calibri" pitchFamily="34" charset="0"/>
                <a:cs typeface="Arial" charset="0"/>
              </a:rPr>
              <a:t>voorwaarden</a:t>
            </a:r>
            <a:r>
              <a:rPr lang="en-US" sz="1100">
                <a:ea typeface="Calibri" pitchFamily="34" charset="0"/>
                <a:cs typeface="Arial" charset="0"/>
              </a:rPr>
              <a:t> van </a:t>
            </a:r>
            <a:r>
              <a:rPr lang="en-US" sz="1100" err="1">
                <a:ea typeface="Calibri" pitchFamily="34" charset="0"/>
                <a:cs typeface="Arial" charset="0"/>
              </a:rPr>
              <a:t>goede</a:t>
            </a:r>
            <a:r>
              <a:rPr lang="en-US" sz="1100">
                <a:ea typeface="Calibri" pitchFamily="34" charset="0"/>
                <a:cs typeface="Arial" charset="0"/>
              </a:rPr>
              <a:t> storytelling. </a:t>
            </a:r>
            <a:endParaRPr lang="nl-NL" sz="1100">
              <a:ea typeface="Calibri" pitchFamily="34" charset="0"/>
              <a:cs typeface="Arial" charset="0"/>
            </a:endParaRPr>
          </a:p>
          <a:p>
            <a:pPr marL="180975" indent="-180975">
              <a:buFontTx/>
              <a:buChar char="•"/>
            </a:pPr>
            <a:r>
              <a:rPr lang="nl-NL" sz="1100">
                <a:ea typeface="Calibri" pitchFamily="34" charset="0"/>
                <a:cs typeface="Arial" charset="0"/>
              </a:rPr>
              <a:t>Je bedenkt zelf een oneliner voor het concept</a:t>
            </a:r>
          </a:p>
          <a:p>
            <a:pPr marL="180975" indent="-180975">
              <a:buFontTx/>
              <a:buChar char="•"/>
            </a:pPr>
            <a:r>
              <a:rPr lang="nl-NL" sz="1100">
                <a:ea typeface="Calibri" pitchFamily="34" charset="0"/>
                <a:cs typeface="Arial" charset="0"/>
              </a:rPr>
              <a:t>Zorg dat je document ook bij het merk past. Gebruik afbeeldingen, moodboards, foto`s etc. om je verhaal duidelijk over te brengen. </a:t>
            </a:r>
          </a:p>
        </p:txBody>
      </p:sp>
      <p:sp>
        <p:nvSpPr>
          <p:cNvPr id="20" name="Text Box 17"/>
          <p:cNvSpPr txBox="1">
            <a:spLocks noChangeArrowheads="1"/>
          </p:cNvSpPr>
          <p:nvPr/>
        </p:nvSpPr>
        <p:spPr bwMode="auto">
          <a:xfrm>
            <a:off x="7772020" y="749883"/>
            <a:ext cx="3933074" cy="1461939"/>
          </a:xfrm>
          <a:prstGeom prst="rect">
            <a:avLst/>
          </a:prstGeom>
          <a:noFill/>
          <a:ln w="9525">
            <a:solidFill>
              <a:schemeClr val="tx1"/>
            </a:solidFill>
            <a:miter lim="800000"/>
            <a:headEnd/>
            <a:tailEnd/>
          </a:ln>
          <a:effectLst/>
        </p:spPr>
        <p:txBody>
          <a:bodyPr wrap="square">
            <a:spAutoFit/>
          </a:bodyPr>
          <a:lstStyle/>
          <a:p>
            <a:pPr>
              <a:defRPr/>
            </a:pPr>
            <a:r>
              <a:rPr lang="nl-NL" sz="1200" b="1">
                <a:latin typeface="Arial" panose="020B0604020202020204" pitchFamily="34" charset="0"/>
                <a:ea typeface="Calibri" pitchFamily="34" charset="0"/>
                <a:cs typeface="Arial" panose="020B0604020202020204" pitchFamily="34" charset="0"/>
              </a:rPr>
              <a:t>Samenwerken</a:t>
            </a:r>
            <a:r>
              <a:rPr lang="nl-NL" sz="1100" b="1">
                <a:latin typeface="Arial" panose="020B0604020202020204" pitchFamily="34" charset="0"/>
                <a:ea typeface="Calibri" pitchFamily="34" charset="0"/>
                <a:cs typeface="Arial" panose="020B0604020202020204" pitchFamily="34" charset="0"/>
              </a:rPr>
              <a:t>			</a:t>
            </a:r>
          </a:p>
          <a:p>
            <a:pPr marL="171450" indent="-171450" eaLnBrk="0" hangingPunct="0">
              <a:buFont typeface="Arial" pitchFamily="34" charset="0"/>
              <a:buChar char="•"/>
            </a:pPr>
            <a:r>
              <a:rPr lang="nl-NL" sz="1100">
                <a:ea typeface="Calibri" pitchFamily="34" charset="0"/>
                <a:cs typeface="Arial" charset="0"/>
              </a:rPr>
              <a:t>Dit product maak je alleen.</a:t>
            </a:r>
          </a:p>
          <a:p>
            <a:pPr marL="171450" indent="-171450" eaLnBrk="0" hangingPunct="0">
              <a:buFont typeface="Arial" pitchFamily="34" charset="0"/>
              <a:buChar char="•"/>
            </a:pPr>
            <a:r>
              <a:rPr lang="nl-NL" sz="1100">
                <a:ea typeface="Calibri" pitchFamily="34" charset="0"/>
                <a:cs typeface="Arial" charset="0"/>
              </a:rPr>
              <a:t>Lever je product in via Teams</a:t>
            </a:r>
          </a:p>
          <a:p>
            <a:pPr marL="171450" indent="-171450" eaLnBrk="0" hangingPunct="0">
              <a:buFont typeface="Arial" pitchFamily="34" charset="0"/>
              <a:buChar char="•"/>
            </a:pPr>
            <a:r>
              <a:rPr lang="nl-NL" sz="1100">
                <a:ea typeface="Calibri" pitchFamily="34" charset="0"/>
                <a:cs typeface="Arial" charset="0"/>
              </a:rPr>
              <a:t>Je wordt een groepje feedback </a:t>
            </a:r>
            <a:r>
              <a:rPr lang="nl-NL" sz="1100" err="1">
                <a:ea typeface="Calibri" pitchFamily="34" charset="0"/>
                <a:cs typeface="Arial" charset="0"/>
              </a:rPr>
              <a:t>friends</a:t>
            </a:r>
            <a:r>
              <a:rPr lang="nl-NL" sz="1100">
                <a:ea typeface="Calibri" pitchFamily="34" charset="0"/>
                <a:cs typeface="Arial" charset="0"/>
              </a:rPr>
              <a:t> geplaatst</a:t>
            </a:r>
          </a:p>
          <a:p>
            <a:pPr marL="171450" indent="-171450" eaLnBrk="0" hangingPunct="0">
              <a:buFont typeface="Arial" pitchFamily="34" charset="0"/>
              <a:buChar char="•"/>
            </a:pPr>
            <a:r>
              <a:rPr lang="nl-NL" sz="1100">
                <a:ea typeface="Calibri" pitchFamily="34" charset="0"/>
                <a:cs typeface="Arial" charset="0"/>
              </a:rPr>
              <a:t>Geef feedback op de producten van anderen en ontvang feedback</a:t>
            </a:r>
          </a:p>
          <a:p>
            <a:pPr marL="171450" indent="-171450" eaLnBrk="0" hangingPunct="0">
              <a:buFont typeface="Arial" pitchFamily="34" charset="0"/>
              <a:buChar char="•"/>
            </a:pPr>
            <a:r>
              <a:rPr lang="nl-NL" sz="1100">
                <a:ea typeface="Calibri" pitchFamily="34" charset="0"/>
                <a:cs typeface="Arial" charset="0"/>
              </a:rPr>
              <a:t>Beschrijf in je reflectieverslag hoe je het feedback geven ervaren hebt. </a:t>
            </a:r>
          </a:p>
        </p:txBody>
      </p:sp>
      <p:sp>
        <p:nvSpPr>
          <p:cNvPr id="21" name="Text Box 8"/>
          <p:cNvSpPr txBox="1">
            <a:spLocks noChangeArrowheads="1"/>
          </p:cNvSpPr>
          <p:nvPr/>
        </p:nvSpPr>
        <p:spPr bwMode="auto">
          <a:xfrm>
            <a:off x="1312665" y="1673263"/>
            <a:ext cx="5408693" cy="1785104"/>
          </a:xfrm>
          <a:prstGeom prst="rect">
            <a:avLst/>
          </a:prstGeom>
          <a:noFill/>
          <a:ln w="9525">
            <a:solidFill>
              <a:schemeClr val="tx1"/>
            </a:solidFill>
            <a:miter lim="800000"/>
            <a:headEnd/>
            <a:tailEnd/>
          </a:ln>
          <a:effec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200" b="1"/>
              <a:t>Product </a:t>
            </a:r>
            <a:r>
              <a:rPr lang="nl-NL" sz="1100" b="1">
                <a:solidFill>
                  <a:srgbClr val="0099FF"/>
                </a:solidFill>
              </a:rPr>
              <a:t>	</a:t>
            </a:r>
          </a:p>
          <a:p>
            <a:pPr marL="342900" indent="-342900"/>
            <a:r>
              <a:rPr lang="nl-NL" sz="1100">
                <a:ea typeface="Calibri" pitchFamily="34" charset="0"/>
                <a:cs typeface="Arial" charset="0"/>
              </a:rPr>
              <a:t>Een document met daarin een omschrijving van de volgende onderdelen:</a:t>
            </a:r>
          </a:p>
          <a:p>
            <a:pPr marL="342900" indent="-342900">
              <a:buAutoNum type="arabicPeriod"/>
            </a:pPr>
            <a:r>
              <a:rPr lang="nl-NL" sz="1100">
                <a:ea typeface="Calibri" pitchFamily="34" charset="0"/>
                <a:cs typeface="Arial" charset="0"/>
              </a:rPr>
              <a:t>Beschrijving van het bedrijf/product</a:t>
            </a:r>
          </a:p>
          <a:p>
            <a:pPr marL="342900" indent="-342900">
              <a:buAutoNum type="arabicPeriod"/>
            </a:pPr>
            <a:r>
              <a:rPr lang="nl-NL" sz="1100">
                <a:ea typeface="Calibri" pitchFamily="34" charset="0"/>
                <a:cs typeface="Arial" charset="0"/>
              </a:rPr>
              <a:t>Merkbeschrijving, merkpositionering, merkrelevantie</a:t>
            </a:r>
          </a:p>
          <a:p>
            <a:pPr marL="342900" indent="-342900">
              <a:buFontTx/>
              <a:buAutoNum type="arabicPeriod"/>
            </a:pPr>
            <a:r>
              <a:rPr lang="nl-NL" sz="1100" err="1">
                <a:ea typeface="Calibri" pitchFamily="34" charset="0"/>
                <a:cs typeface="Arial" charset="0"/>
              </a:rPr>
              <a:t>Doelgroepbeschrijving</a:t>
            </a:r>
            <a:endParaRPr lang="nl-NL" sz="1100">
              <a:ea typeface="Calibri" pitchFamily="34" charset="0"/>
              <a:cs typeface="Arial" charset="0"/>
            </a:endParaRPr>
          </a:p>
          <a:p>
            <a:pPr marL="342900" indent="-342900">
              <a:buAutoNum type="arabicPeriod"/>
            </a:pPr>
            <a:r>
              <a:rPr lang="nl-NL" sz="1100">
                <a:ea typeface="Calibri" pitchFamily="34" charset="0"/>
                <a:cs typeface="Arial" charset="0"/>
              </a:rPr>
              <a:t>Toepassing belevingsbouwstenen </a:t>
            </a:r>
          </a:p>
          <a:p>
            <a:pPr marL="342900" indent="-342900">
              <a:buAutoNum type="arabicPeriod"/>
            </a:pPr>
            <a:r>
              <a:rPr lang="en-US" sz="1100" err="1">
                <a:ea typeface="Calibri" pitchFamily="34" charset="0"/>
                <a:cs typeface="Arial" charset="0"/>
              </a:rPr>
              <a:t>Toepassing</a:t>
            </a:r>
            <a:r>
              <a:rPr lang="en-US" sz="1100">
                <a:ea typeface="Calibri" pitchFamily="34" charset="0"/>
                <a:cs typeface="Arial" charset="0"/>
              </a:rPr>
              <a:t> Storytelling </a:t>
            </a:r>
          </a:p>
          <a:p>
            <a:pPr marL="342900" indent="-342900">
              <a:buAutoNum type="arabicPeriod"/>
            </a:pPr>
            <a:r>
              <a:rPr lang="nl-NL" sz="1100">
                <a:ea typeface="Calibri" pitchFamily="34" charset="0"/>
                <a:cs typeface="Arial" charset="0"/>
              </a:rPr>
              <a:t>Toepassing Oneliner</a:t>
            </a:r>
          </a:p>
          <a:p>
            <a:pPr marL="342900" indent="-342900">
              <a:buAutoNum type="arabicPeriod"/>
            </a:pPr>
            <a:r>
              <a:rPr lang="nl-NL" sz="1100">
                <a:ea typeface="Calibri" pitchFamily="34" charset="0"/>
                <a:cs typeface="Arial" charset="0"/>
              </a:rPr>
              <a:t>Advies op punt 2 tot en met 6 (</a:t>
            </a:r>
            <a:r>
              <a:rPr lang="nl-NL" sz="1100" err="1">
                <a:ea typeface="Calibri" pitchFamily="34" charset="0"/>
                <a:cs typeface="Arial" charset="0"/>
              </a:rPr>
              <a:t>textueel</a:t>
            </a:r>
            <a:r>
              <a:rPr lang="nl-NL" sz="1100">
                <a:ea typeface="Calibri" pitchFamily="34" charset="0"/>
                <a:cs typeface="Arial" charset="0"/>
              </a:rPr>
              <a:t> en visueel)</a:t>
            </a:r>
          </a:p>
          <a:p>
            <a:pPr marL="342900" indent="-342900">
              <a:buAutoNum type="arabicPeriod"/>
            </a:pPr>
            <a:r>
              <a:rPr lang="nl-NL" sz="1100">
                <a:ea typeface="Calibri" pitchFamily="34" charset="0"/>
                <a:cs typeface="Arial" charset="0"/>
              </a:rPr>
              <a:t>Uitwerking van een passend concept.</a:t>
            </a:r>
          </a:p>
        </p:txBody>
      </p:sp>
      <p:sp>
        <p:nvSpPr>
          <p:cNvPr id="23" name="Text Box 14"/>
          <p:cNvSpPr txBox="1">
            <a:spLocks noChangeArrowheads="1"/>
          </p:cNvSpPr>
          <p:nvPr/>
        </p:nvSpPr>
        <p:spPr bwMode="auto">
          <a:xfrm>
            <a:off x="7772020" y="2340064"/>
            <a:ext cx="3933074" cy="615553"/>
          </a:xfrm>
          <a:prstGeom prst="rect">
            <a:avLst/>
          </a:prstGeom>
          <a:noFill/>
          <a:ln w="9525">
            <a:solidFill>
              <a:schemeClr val="tx1"/>
            </a:solidFill>
            <a:miter lim="800000"/>
            <a:headEnd/>
            <a:tailEnd/>
          </a:ln>
          <a:effectLst/>
        </p:spPr>
        <p:txBody>
          <a:bodyPr wrap="square" lIns="91440" tIns="45720" rIns="91440" bIns="45720" anchor="t">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defRPr/>
            </a:pPr>
            <a:r>
              <a:rPr lang="nl-NL" sz="1200" b="1">
                <a:latin typeface="Arial"/>
                <a:ea typeface="Calibri" pitchFamily="34" charset="0"/>
                <a:cs typeface="Arial"/>
              </a:rPr>
              <a:t>Bijeenkomsten &amp; Tijd</a:t>
            </a:r>
          </a:p>
          <a:p>
            <a:pPr marL="0" indent="0">
              <a:defRPr/>
            </a:pPr>
            <a:r>
              <a:rPr lang="nl-NL" sz="1100">
                <a:latin typeface="Arial"/>
                <a:ea typeface="Calibri" pitchFamily="34" charset="0"/>
                <a:cs typeface="Arial"/>
              </a:rPr>
              <a:t>Specialisatie lessen Vrijetijd</a:t>
            </a:r>
          </a:p>
          <a:p>
            <a:pPr marL="0" indent="0">
              <a:defRPr/>
            </a:pPr>
            <a:r>
              <a:rPr lang="nl-NL" sz="1100">
                <a:latin typeface="Arial"/>
                <a:ea typeface="Calibri" pitchFamily="34" charset="0"/>
                <a:cs typeface="Arial"/>
              </a:rPr>
              <a:t>Deadline: 11-01-2022</a:t>
            </a:r>
          </a:p>
        </p:txBody>
      </p:sp>
    </p:spTree>
    <p:extLst>
      <p:ext uri="{BB962C8B-B14F-4D97-AF65-F5344CB8AC3E}">
        <p14:creationId xmlns:p14="http://schemas.microsoft.com/office/powerpoint/2010/main" val="1297315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866C25-7E12-492A-9E13-64C91E2D2909}"/>
              </a:ext>
            </a:extLst>
          </p:cNvPr>
          <p:cNvSpPr>
            <a:spLocks noGrp="1"/>
          </p:cNvSpPr>
          <p:nvPr>
            <p:ph type="title"/>
          </p:nvPr>
        </p:nvSpPr>
        <p:spPr/>
        <p:txBody>
          <a:bodyPr/>
          <a:lstStyle/>
          <a:p>
            <a:r>
              <a:rPr lang="nl-NL" sz="4400">
                <a:solidFill>
                  <a:prstClr val="black"/>
                </a:solidFill>
                <a:latin typeface="Bahnschrift" panose="020B0502040204020203" pitchFamily="34" charset="0"/>
                <a:cs typeface="Arial" pitchFamily="34" charset="0"/>
              </a:rPr>
              <a:t>Branding</a:t>
            </a:r>
            <a:endParaRPr lang="nl-NL"/>
          </a:p>
        </p:txBody>
      </p:sp>
      <p:sp>
        <p:nvSpPr>
          <p:cNvPr id="7" name="Tekstvak 6">
            <a:extLst>
              <a:ext uri="{FF2B5EF4-FFF2-40B4-BE49-F238E27FC236}">
                <a16:creationId xmlns:a16="http://schemas.microsoft.com/office/drawing/2014/main" id="{0BD7423A-130D-4632-B8F6-34291E98D5E0}"/>
              </a:ext>
            </a:extLst>
          </p:cNvPr>
          <p:cNvSpPr txBox="1"/>
          <p:nvPr/>
        </p:nvSpPr>
        <p:spPr>
          <a:xfrm>
            <a:off x="1006763" y="1759865"/>
            <a:ext cx="8885381" cy="2308324"/>
          </a:xfrm>
          <a:prstGeom prst="rect">
            <a:avLst/>
          </a:prstGeom>
          <a:noFill/>
        </p:spPr>
        <p:txBody>
          <a:bodyPr wrap="square">
            <a:spAutoFit/>
          </a:bodyPr>
          <a:lstStyle/>
          <a:p>
            <a:pPr marL="285750" indent="-285750">
              <a:buFont typeface="Arial" panose="020B0604020202020204" pitchFamily="34" charset="0"/>
              <a:buChar char="•"/>
            </a:pPr>
            <a:r>
              <a:rPr lang="nl-NL" b="0" i="0">
                <a:solidFill>
                  <a:srgbClr val="202124"/>
                </a:solidFill>
                <a:effectLst/>
                <a:latin typeface="arial" panose="020B0604020202020204" pitchFamily="34" charset="0"/>
              </a:rPr>
              <a:t> Corporate </a:t>
            </a:r>
            <a:r>
              <a:rPr lang="nl-NL" b="1" i="0">
                <a:solidFill>
                  <a:srgbClr val="202124"/>
                </a:solidFill>
                <a:effectLst/>
                <a:latin typeface="arial" panose="020B0604020202020204" pitchFamily="34" charset="0"/>
              </a:rPr>
              <a:t>branding</a:t>
            </a:r>
            <a:r>
              <a:rPr lang="nl-NL" b="0" i="0">
                <a:solidFill>
                  <a:srgbClr val="202124"/>
                </a:solidFill>
                <a:effectLst/>
                <a:latin typeface="arial" panose="020B0604020202020204" pitchFamily="34" charset="0"/>
              </a:rPr>
              <a:t>.</a:t>
            </a:r>
          </a:p>
          <a:p>
            <a:pPr marL="285750" indent="-285750">
              <a:buFont typeface="Arial" panose="020B0604020202020204" pitchFamily="34" charset="0"/>
              <a:buChar char="•"/>
            </a:pPr>
            <a:endParaRPr lang="nl-NL" b="0" i="0">
              <a:solidFill>
                <a:srgbClr val="202124"/>
              </a:solidFill>
              <a:effectLst/>
              <a:latin typeface="arial" panose="020B0604020202020204" pitchFamily="34" charset="0"/>
            </a:endParaRPr>
          </a:p>
          <a:p>
            <a:pPr marL="285750" indent="-285750">
              <a:buFont typeface="Arial" panose="020B0604020202020204" pitchFamily="34" charset="0"/>
              <a:buChar char="•"/>
            </a:pPr>
            <a:r>
              <a:rPr lang="nl-NL" b="0" i="0">
                <a:solidFill>
                  <a:srgbClr val="202124"/>
                </a:solidFill>
                <a:effectLst/>
                <a:latin typeface="arial" panose="020B0604020202020204" pitchFamily="34" charset="0"/>
              </a:rPr>
              <a:t> Clubbranding. Bij deze vorm worden sportclubs als </a:t>
            </a:r>
            <a:r>
              <a:rPr lang="nl-NL" b="1" i="0">
                <a:solidFill>
                  <a:srgbClr val="202124"/>
                </a:solidFill>
                <a:effectLst/>
                <a:latin typeface="arial" panose="020B0604020202020204" pitchFamily="34" charset="0"/>
              </a:rPr>
              <a:t>brand</a:t>
            </a:r>
            <a:r>
              <a:rPr lang="nl-NL" b="0" i="0">
                <a:solidFill>
                  <a:srgbClr val="202124"/>
                </a:solidFill>
                <a:effectLst/>
                <a:latin typeface="arial" panose="020B0604020202020204" pitchFamily="34" charset="0"/>
              </a:rPr>
              <a:t> gepositioneerd. ...</a:t>
            </a:r>
          </a:p>
          <a:p>
            <a:pPr marL="285750" indent="-285750">
              <a:buFont typeface="Arial" panose="020B0604020202020204" pitchFamily="34" charset="0"/>
              <a:buChar char="•"/>
            </a:pPr>
            <a:endParaRPr lang="nl-NL" b="0" i="0">
              <a:solidFill>
                <a:srgbClr val="202124"/>
              </a:solidFill>
              <a:effectLst/>
              <a:latin typeface="arial" panose="020B0604020202020204" pitchFamily="34" charset="0"/>
            </a:endParaRPr>
          </a:p>
          <a:p>
            <a:pPr marL="285750" indent="-285750" algn="l">
              <a:buFont typeface="Arial" panose="020B0604020202020204" pitchFamily="34" charset="0"/>
              <a:buChar char="•"/>
            </a:pPr>
            <a:r>
              <a:rPr lang="nl-NL" b="0" i="0">
                <a:solidFill>
                  <a:srgbClr val="202124"/>
                </a:solidFill>
                <a:effectLst/>
                <a:latin typeface="arial" panose="020B0604020202020204" pitchFamily="34" charset="0"/>
              </a:rPr>
              <a:t> Personalbranding. Het gaat om personen die je door te bloggen of </a:t>
            </a:r>
            <a:r>
              <a:rPr lang="nl-NL" b="0" i="0" err="1">
                <a:solidFill>
                  <a:srgbClr val="202124"/>
                </a:solidFill>
                <a:effectLst/>
                <a:latin typeface="arial" panose="020B0604020202020204" pitchFamily="34" charset="0"/>
              </a:rPr>
              <a:t>vloggen</a:t>
            </a:r>
            <a:r>
              <a:rPr lang="nl-NL" b="0" i="0">
                <a:solidFill>
                  <a:srgbClr val="202124"/>
                </a:solidFill>
                <a:effectLst/>
                <a:latin typeface="arial" panose="020B0604020202020204" pitchFamily="34" charset="0"/>
              </a:rPr>
              <a:t> een</a:t>
            </a:r>
            <a:br>
              <a:rPr lang="nl-NL" b="0" i="0">
                <a:solidFill>
                  <a:srgbClr val="202124"/>
                </a:solidFill>
                <a:effectLst/>
                <a:latin typeface="arial" panose="020B0604020202020204" pitchFamily="34" charset="0"/>
              </a:rPr>
            </a:br>
            <a:r>
              <a:rPr lang="nl-NL" b="0" i="0">
                <a:solidFill>
                  <a:srgbClr val="202124"/>
                </a:solidFill>
                <a:effectLst/>
                <a:latin typeface="arial" panose="020B0604020202020204" pitchFamily="34" charset="0"/>
              </a:rPr>
              <a:t> kijkje in hun dagelijks leven gunnen. ...</a:t>
            </a:r>
          </a:p>
          <a:p>
            <a:pPr marL="285750" indent="-285750" algn="l">
              <a:buFont typeface="Arial" panose="020B0604020202020204" pitchFamily="34" charset="0"/>
              <a:buChar char="•"/>
            </a:pPr>
            <a:endParaRPr lang="nl-NL" b="0" i="0">
              <a:solidFill>
                <a:srgbClr val="202124"/>
              </a:solidFill>
              <a:effectLst/>
              <a:latin typeface="arial" panose="020B0604020202020204" pitchFamily="34" charset="0"/>
            </a:endParaRPr>
          </a:p>
          <a:p>
            <a:pPr marL="285750" indent="-285750" algn="l">
              <a:buFont typeface="Arial" panose="020B0604020202020204" pitchFamily="34" charset="0"/>
              <a:buChar char="•"/>
            </a:pPr>
            <a:r>
              <a:rPr lang="nl-NL" b="0" i="0">
                <a:solidFill>
                  <a:srgbClr val="202124"/>
                </a:solidFill>
                <a:effectLst/>
                <a:latin typeface="arial" panose="020B0604020202020204" pitchFamily="34" charset="0"/>
              </a:rPr>
              <a:t> </a:t>
            </a:r>
            <a:r>
              <a:rPr lang="nl-NL" b="0" i="0" err="1">
                <a:solidFill>
                  <a:srgbClr val="202124"/>
                </a:solidFill>
                <a:effectLst/>
                <a:latin typeface="arial" panose="020B0604020202020204" pitchFamily="34" charset="0"/>
              </a:rPr>
              <a:t>Citybranding</a:t>
            </a:r>
            <a:r>
              <a:rPr lang="nl-NL" b="0" i="0">
                <a:solidFill>
                  <a:srgbClr val="202124"/>
                </a:solidFill>
                <a:effectLst/>
                <a:latin typeface="arial" panose="020B0604020202020204" pitchFamily="34" charset="0"/>
              </a:rPr>
              <a:t>.</a:t>
            </a:r>
          </a:p>
        </p:txBody>
      </p:sp>
    </p:spTree>
    <p:extLst>
      <p:ext uri="{BB962C8B-B14F-4D97-AF65-F5344CB8AC3E}">
        <p14:creationId xmlns:p14="http://schemas.microsoft.com/office/powerpoint/2010/main" val="42182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B9BB03-5160-4F07-9F22-4039D9D85CA6}"/>
              </a:ext>
            </a:extLst>
          </p:cNvPr>
          <p:cNvSpPr>
            <a:spLocks noGrp="1"/>
          </p:cNvSpPr>
          <p:nvPr>
            <p:ph type="title"/>
          </p:nvPr>
        </p:nvSpPr>
        <p:spPr/>
        <p:txBody>
          <a:bodyPr/>
          <a:lstStyle/>
          <a:p>
            <a:r>
              <a:rPr lang="nl-NL"/>
              <a:t>Corporate </a:t>
            </a:r>
            <a:r>
              <a:rPr lang="nl-NL" sz="4400">
                <a:solidFill>
                  <a:prstClr val="black"/>
                </a:solidFill>
                <a:latin typeface="Bahnschrift" panose="020B0502040204020203" pitchFamily="34" charset="0"/>
                <a:cs typeface="Arial" pitchFamily="34" charset="0"/>
              </a:rPr>
              <a:t>Branding</a:t>
            </a:r>
            <a:endParaRPr lang="nl-NL"/>
          </a:p>
        </p:txBody>
      </p:sp>
      <p:pic>
        <p:nvPicPr>
          <p:cNvPr id="6" name="Onlinemedia 5" title="Samsung - Do What You Can't Brand Campaign Commercial 2018">
            <a:hlinkClick r:id="" action="ppaction://media"/>
            <a:extLst>
              <a:ext uri="{FF2B5EF4-FFF2-40B4-BE49-F238E27FC236}">
                <a16:creationId xmlns:a16="http://schemas.microsoft.com/office/drawing/2014/main" id="{505F9893-D356-44CE-AE36-3D57EE786A4E}"/>
              </a:ext>
            </a:extLst>
          </p:cNvPr>
          <p:cNvPicPr>
            <a:picLocks noRot="1" noChangeAspect="1"/>
          </p:cNvPicPr>
          <p:nvPr>
            <a:videoFile r:link="rId1"/>
          </p:nvPr>
        </p:nvPicPr>
        <p:blipFill>
          <a:blip r:embed="rId3"/>
          <a:stretch>
            <a:fillRect/>
          </a:stretch>
        </p:blipFill>
        <p:spPr>
          <a:xfrm>
            <a:off x="1547484" y="1593411"/>
            <a:ext cx="8061009" cy="4554470"/>
          </a:xfrm>
          <a:prstGeom prst="rect">
            <a:avLst/>
          </a:prstGeom>
        </p:spPr>
      </p:pic>
    </p:spTree>
    <p:extLst>
      <p:ext uri="{BB962C8B-B14F-4D97-AF65-F5344CB8AC3E}">
        <p14:creationId xmlns:p14="http://schemas.microsoft.com/office/powerpoint/2010/main" val="176425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AB8028-9FBA-4071-929D-A1940D284F01}"/>
              </a:ext>
            </a:extLst>
          </p:cNvPr>
          <p:cNvSpPr>
            <a:spLocks noGrp="1"/>
          </p:cNvSpPr>
          <p:nvPr>
            <p:ph type="title"/>
          </p:nvPr>
        </p:nvSpPr>
        <p:spPr/>
        <p:txBody>
          <a:bodyPr/>
          <a:lstStyle/>
          <a:p>
            <a:r>
              <a:rPr lang="nl-NL"/>
              <a:t>Club </a:t>
            </a:r>
            <a:r>
              <a:rPr lang="nl-NL" sz="4400">
                <a:solidFill>
                  <a:prstClr val="black"/>
                </a:solidFill>
                <a:latin typeface="Bahnschrift" panose="020B0502040204020203" pitchFamily="34" charset="0"/>
                <a:cs typeface="Arial" pitchFamily="34" charset="0"/>
              </a:rPr>
              <a:t>Branding</a:t>
            </a:r>
            <a:endParaRPr lang="nl-NL"/>
          </a:p>
        </p:txBody>
      </p:sp>
      <p:pic>
        <p:nvPicPr>
          <p:cNvPr id="4098" name="Picture 2" descr="NEWS | Niederländisch">
            <a:extLst>
              <a:ext uri="{FF2B5EF4-FFF2-40B4-BE49-F238E27FC236}">
                <a16:creationId xmlns:a16="http://schemas.microsoft.com/office/drawing/2014/main" id="{05C6525C-6250-40A9-9118-218534F249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977" y="1690688"/>
            <a:ext cx="6668247" cy="395915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Ajax Showtime - Nieuws over Ajax, Jong Ajax en Ajax-jeugd">
            <a:extLst>
              <a:ext uri="{FF2B5EF4-FFF2-40B4-BE49-F238E27FC236}">
                <a16:creationId xmlns:a16="http://schemas.microsoft.com/office/drawing/2014/main" id="{AD582AD9-8FF3-482F-B0FE-DA124701317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108" name="Picture 12">
            <a:extLst>
              <a:ext uri="{FF2B5EF4-FFF2-40B4-BE49-F238E27FC236}">
                <a16:creationId xmlns:a16="http://schemas.microsoft.com/office/drawing/2014/main" id="{12A8F8B8-BBF4-4ED9-B943-D886B1CD0F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2493" y="130513"/>
            <a:ext cx="152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128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749584-3525-444D-A428-62003F52E4DB}"/>
              </a:ext>
            </a:extLst>
          </p:cNvPr>
          <p:cNvSpPr>
            <a:spLocks noGrp="1"/>
          </p:cNvSpPr>
          <p:nvPr>
            <p:ph type="title"/>
          </p:nvPr>
        </p:nvSpPr>
        <p:spPr/>
        <p:txBody>
          <a:bodyPr/>
          <a:lstStyle/>
          <a:p>
            <a:r>
              <a:rPr lang="nl-NL"/>
              <a:t>City / area </a:t>
            </a:r>
            <a:r>
              <a:rPr lang="nl-NL" sz="4400">
                <a:solidFill>
                  <a:prstClr val="black"/>
                </a:solidFill>
                <a:latin typeface="Bahnschrift" panose="020B0502040204020203" pitchFamily="34" charset="0"/>
                <a:cs typeface="Arial" pitchFamily="34" charset="0"/>
              </a:rPr>
              <a:t>Branding</a:t>
            </a:r>
            <a:endParaRPr lang="nl-NL"/>
          </a:p>
        </p:txBody>
      </p:sp>
      <p:pic>
        <p:nvPicPr>
          <p:cNvPr id="1026" name="Picture 2">
            <a:extLst>
              <a:ext uri="{FF2B5EF4-FFF2-40B4-BE49-F238E27FC236}">
                <a16:creationId xmlns:a16="http://schemas.microsoft.com/office/drawing/2014/main" id="{2D47B50C-61E2-495C-98AA-E0F955AD1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0476" y="1949882"/>
            <a:ext cx="6331047"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 amsterdam-letters moeten blijven - Petities.nl">
            <a:extLst>
              <a:ext uri="{FF2B5EF4-FFF2-40B4-BE49-F238E27FC236}">
                <a16:creationId xmlns:a16="http://schemas.microsoft.com/office/drawing/2014/main" id="{85B9DD88-8E42-4CD8-A438-6E85B2F3B3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855" y="3582556"/>
            <a:ext cx="5911746" cy="274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003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749584-3525-444D-A428-62003F52E4DB}"/>
              </a:ext>
            </a:extLst>
          </p:cNvPr>
          <p:cNvSpPr>
            <a:spLocks noGrp="1"/>
          </p:cNvSpPr>
          <p:nvPr>
            <p:ph type="title"/>
          </p:nvPr>
        </p:nvSpPr>
        <p:spPr/>
        <p:txBody>
          <a:bodyPr/>
          <a:lstStyle/>
          <a:p>
            <a:r>
              <a:rPr lang="nl-NL"/>
              <a:t>City / area </a:t>
            </a:r>
            <a:r>
              <a:rPr lang="nl-NL" sz="4400">
                <a:solidFill>
                  <a:prstClr val="black"/>
                </a:solidFill>
                <a:latin typeface="Bahnschrift" panose="020B0502040204020203" pitchFamily="34" charset="0"/>
                <a:cs typeface="Arial" pitchFamily="34" charset="0"/>
              </a:rPr>
              <a:t>Branding</a:t>
            </a:r>
            <a:endParaRPr lang="nl-NL"/>
          </a:p>
        </p:txBody>
      </p:sp>
      <p:pic>
        <p:nvPicPr>
          <p:cNvPr id="2050" name="Picture 2" descr="Welkom op de Veluwe | Officiële Toeristische Website">
            <a:extLst>
              <a:ext uri="{FF2B5EF4-FFF2-40B4-BE49-F238E27FC236}">
                <a16:creationId xmlns:a16="http://schemas.microsoft.com/office/drawing/2014/main" id="{58E2BFFE-5B7E-4DAD-B687-6ABFE8C99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953" y="1695552"/>
            <a:ext cx="9338553" cy="12487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r gaat niets boven Groningen&amp;#39; in top vijf… | Economie Groningen">
            <a:extLst>
              <a:ext uri="{FF2B5EF4-FFF2-40B4-BE49-F238E27FC236}">
                <a16:creationId xmlns:a16="http://schemas.microsoft.com/office/drawing/2014/main" id="{BA72368E-E65E-47DD-9500-59FC9558D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298" y="3177600"/>
            <a:ext cx="571500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de in [Arnhem] - Wisse Kommunikatie">
            <a:extLst>
              <a:ext uri="{FF2B5EF4-FFF2-40B4-BE49-F238E27FC236}">
                <a16:creationId xmlns:a16="http://schemas.microsoft.com/office/drawing/2014/main" id="{E57ED5DB-2E4F-46D0-83D5-FF49A92F9E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5232" y="3039893"/>
            <a:ext cx="3142036" cy="157101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ilandmarketing en &amp;#39;stad aan zee&amp;#39; winnen - Gemeente.nu">
            <a:extLst>
              <a:ext uri="{FF2B5EF4-FFF2-40B4-BE49-F238E27FC236}">
                <a16:creationId xmlns:a16="http://schemas.microsoft.com/office/drawing/2014/main" id="{026D897A-56A6-46F9-BDA7-8E45EFD424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6371" y="4332234"/>
            <a:ext cx="3035841" cy="2064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11832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3" ma:contentTypeDescription="Een nieuw document maken." ma:contentTypeScope="" ma:versionID="bd0271150be9f8e9bec974e355b2f8a7">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59377b08247893b8b844217c25199b5d"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DAC395-25C1-4C39-A35B-E98346BF170D}">
  <ds:schemaRefs>
    <ds:schemaRef ds:uri="2c4f0c93-2979-4f27-aab2-70de95932352"/>
    <ds:schemaRef ds:uri="c6f82ce1-f6df-49a5-8b49-cf8409a27a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3.xml><?xml version="1.0" encoding="utf-8"?>
<ds:datastoreItem xmlns:ds="http://schemas.openxmlformats.org/officeDocument/2006/customXml" ds:itemID="{4F4FF143-0ABB-4CFF-A5DD-2BA0E6EC9068}">
  <ds:schemaRefs>
    <ds:schemaRef ds:uri="d95abb03-f9aa-4c33-99fc-7afb519e452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0</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Kantoorthema</vt:lpstr>
      <vt:lpstr>PowerPoint Presentation</vt:lpstr>
      <vt:lpstr>PowerPoint Presentation</vt:lpstr>
      <vt:lpstr>Leerdoel</vt:lpstr>
      <vt:lpstr>PowerPoint Presentation</vt:lpstr>
      <vt:lpstr>Branding</vt:lpstr>
      <vt:lpstr>Corporate Branding</vt:lpstr>
      <vt:lpstr>Club Branding</vt:lpstr>
      <vt:lpstr>City / area Branding</vt:lpstr>
      <vt:lpstr>City / area Branding</vt:lpstr>
      <vt:lpstr>Personal branding</vt:lpstr>
      <vt:lpstr>Personal Branding</vt:lpstr>
      <vt:lpstr>Personal Branding : Maradonnie</vt:lpstr>
      <vt:lpstr>Voordelen van Branding</vt:lpstr>
      <vt:lpstr>Uitwerking van een concept​   Conceptbeschrijving​  Oneliner​  Storytelling en uitwerking plan​ </vt:lpstr>
      <vt:lpstr>Storytelling = </vt:lpstr>
      <vt:lpstr>Storytelling​</vt:lpstr>
      <vt:lpstr>Storytelling ​</vt:lpstr>
      <vt:lpstr>Imagineering</vt:lpstr>
      <vt:lpstr>Korte herhaling 1</vt:lpstr>
      <vt:lpstr>Korte herhaling 2</vt:lpstr>
      <vt:lpstr>Imagineering</vt:lpstr>
      <vt:lpstr>Leerdoel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revision>1</cp:revision>
  <dcterms:created xsi:type="dcterms:W3CDTF">2021-07-07T07:37:45Z</dcterms:created>
  <dcterms:modified xsi:type="dcterms:W3CDTF">2021-12-16T06:57:03Z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